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8" r:id="rId1"/>
  </p:sldMasterIdLst>
  <p:notesMasterIdLst>
    <p:notesMasterId r:id="rId23"/>
  </p:notesMasterIdLst>
  <p:handoutMasterIdLst>
    <p:handoutMasterId r:id="rId24"/>
  </p:handoutMasterIdLst>
  <p:sldIdLst>
    <p:sldId id="588" r:id="rId2"/>
    <p:sldId id="579" r:id="rId3"/>
    <p:sldId id="580" r:id="rId4"/>
    <p:sldId id="581" r:id="rId5"/>
    <p:sldId id="593" r:id="rId6"/>
    <p:sldId id="594" r:id="rId7"/>
    <p:sldId id="600" r:id="rId8"/>
    <p:sldId id="596" r:id="rId9"/>
    <p:sldId id="589" r:id="rId10"/>
    <p:sldId id="582" r:id="rId11"/>
    <p:sldId id="583" r:id="rId12"/>
    <p:sldId id="584" r:id="rId13"/>
    <p:sldId id="590" r:id="rId14"/>
    <p:sldId id="585" r:id="rId15"/>
    <p:sldId id="591" r:id="rId16"/>
    <p:sldId id="586" r:id="rId17"/>
    <p:sldId id="592" r:id="rId18"/>
    <p:sldId id="597" r:id="rId19"/>
    <p:sldId id="595" r:id="rId20"/>
    <p:sldId id="587" r:id="rId21"/>
    <p:sldId id="598" r:id="rId22"/>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209" userDrawn="1">
          <p15:clr>
            <a:srgbClr val="A4A3A4"/>
          </p15:clr>
        </p15:guide>
        <p15:guide id="2" pos="29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92E5"/>
    <a:srgbClr val="0099FF"/>
    <a:srgbClr val="AA56A0"/>
    <a:srgbClr val="0199FE"/>
    <a:srgbClr val="E9E7E8"/>
    <a:srgbClr val="FCF6D0"/>
    <a:srgbClr val="FCF7D8"/>
    <a:srgbClr val="FBF2BB"/>
    <a:srgbClr val="FEF3DE"/>
    <a:srgbClr val="FEE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03" autoAdjust="0"/>
    <p:restoredTop sz="73357" autoAdjust="0"/>
  </p:normalViewPr>
  <p:slideViewPr>
    <p:cSldViewPr>
      <p:cViewPr>
        <p:scale>
          <a:sx n="70" d="100"/>
          <a:sy n="70" d="100"/>
        </p:scale>
        <p:origin x="-3018" y="-10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4"/>
    </p:cViewPr>
  </p:sorterViewPr>
  <p:notesViewPr>
    <p:cSldViewPr>
      <p:cViewPr>
        <p:scale>
          <a:sx n="66" d="100"/>
          <a:sy n="66" d="100"/>
        </p:scale>
        <p:origin x="1662" y="-312"/>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BDA8A6-5B9A-4688-A1B1-925CFD9CE268}" type="doc">
      <dgm:prSet loTypeId="urn:microsoft.com/office/officeart/2005/8/layout/cycle2" loCatId="cycle" qsTypeId="urn:microsoft.com/office/officeart/2005/8/quickstyle/simple1" qsCatId="simple" csTypeId="urn:microsoft.com/office/officeart/2005/8/colors/colorful1#1" csCatId="colorful" phldr="1"/>
      <dgm:spPr/>
      <dgm:t>
        <a:bodyPr/>
        <a:lstStyle/>
        <a:p>
          <a:endParaRPr lang="en-GB"/>
        </a:p>
      </dgm:t>
    </dgm:pt>
    <dgm:pt modelId="{87A6FF6D-B0BE-4811-918F-90EF4B2B203B}">
      <dgm:prSet phldrT="[Text]"/>
      <dgm:spPr>
        <a:solidFill>
          <a:srgbClr val="0070C0"/>
        </a:solidFill>
      </dgm:spPr>
      <dgm:t>
        <a:bodyPr/>
        <a:lstStyle/>
        <a:p>
          <a:r>
            <a:rPr lang="de-CH" dirty="0" smtClean="0"/>
            <a:t>m</a:t>
          </a:r>
          <a:endParaRPr lang="en-GB" dirty="0"/>
        </a:p>
      </dgm:t>
    </dgm:pt>
    <dgm:pt modelId="{67D02E18-93B7-4F28-B9EB-30277ECD1AEC}" type="parTrans" cxnId="{DDEAB7A7-5E7B-4E2C-8EE9-33B8CCA2ED0C}">
      <dgm:prSet/>
      <dgm:spPr/>
      <dgm:t>
        <a:bodyPr/>
        <a:lstStyle/>
        <a:p>
          <a:endParaRPr lang="en-GB"/>
        </a:p>
      </dgm:t>
    </dgm:pt>
    <dgm:pt modelId="{776995B2-2B4F-4455-B841-0BC0C961D698}" type="sibTrans" cxnId="{DDEAB7A7-5E7B-4E2C-8EE9-33B8CCA2ED0C}">
      <dgm:prSet/>
      <dgm:spPr/>
      <dgm:t>
        <a:bodyPr/>
        <a:lstStyle/>
        <a:p>
          <a:endParaRPr lang="en-GB"/>
        </a:p>
      </dgm:t>
    </dgm:pt>
    <dgm:pt modelId="{2BF8FBA9-7972-4CB0-A44C-5767BFBB68AA}">
      <dgm:prSet phldrT="[Text]"/>
      <dgm:spPr>
        <a:solidFill>
          <a:srgbClr val="0070C0"/>
        </a:solidFill>
      </dgm:spPr>
      <dgm:t>
        <a:bodyPr/>
        <a:lstStyle/>
        <a:p>
          <a:r>
            <a:rPr lang="de-CH" dirty="0" smtClean="0"/>
            <a:t>j</a:t>
          </a:r>
          <a:endParaRPr lang="en-GB" dirty="0"/>
        </a:p>
      </dgm:t>
    </dgm:pt>
    <dgm:pt modelId="{F0CCE53E-1608-4696-8C25-F110A6F4AA94}" type="parTrans" cxnId="{2DBED678-C1B6-4B42-B15C-3564E135C61C}">
      <dgm:prSet/>
      <dgm:spPr/>
      <dgm:t>
        <a:bodyPr/>
        <a:lstStyle/>
        <a:p>
          <a:endParaRPr lang="en-GB"/>
        </a:p>
      </dgm:t>
    </dgm:pt>
    <dgm:pt modelId="{4D1BC604-40D4-435A-88A5-5B198F3E067C}" type="sibTrans" cxnId="{2DBED678-C1B6-4B42-B15C-3564E135C61C}">
      <dgm:prSet/>
      <dgm:spPr/>
      <dgm:t>
        <a:bodyPr/>
        <a:lstStyle/>
        <a:p>
          <a:endParaRPr lang="en-GB"/>
        </a:p>
      </dgm:t>
    </dgm:pt>
    <dgm:pt modelId="{31CAD15E-1968-48D9-AF88-89890A8DCAAD}">
      <dgm:prSet phldrT="[Text]"/>
      <dgm:spPr>
        <a:solidFill>
          <a:srgbClr val="0070C0"/>
        </a:solidFill>
      </dgm:spPr>
      <dgm:t>
        <a:bodyPr/>
        <a:lstStyle/>
        <a:p>
          <a:r>
            <a:rPr lang="de-CH" dirty="0" smtClean="0"/>
            <a:t>j</a:t>
          </a:r>
          <a:endParaRPr lang="en-GB" dirty="0"/>
        </a:p>
      </dgm:t>
    </dgm:pt>
    <dgm:pt modelId="{B96591DA-AB14-454C-A1EE-68610285D049}" type="parTrans" cxnId="{2D244B62-D7F8-43DF-A3B5-A4ED2501C9A0}">
      <dgm:prSet/>
      <dgm:spPr/>
      <dgm:t>
        <a:bodyPr/>
        <a:lstStyle/>
        <a:p>
          <a:endParaRPr lang="en-GB"/>
        </a:p>
      </dgm:t>
    </dgm:pt>
    <dgm:pt modelId="{3459495A-FABC-45E1-A270-57EB9077931B}" type="sibTrans" cxnId="{2D244B62-D7F8-43DF-A3B5-A4ED2501C9A0}">
      <dgm:prSet/>
      <dgm:spPr/>
      <dgm:t>
        <a:bodyPr/>
        <a:lstStyle/>
        <a:p>
          <a:endParaRPr lang="en-GB"/>
        </a:p>
      </dgm:t>
    </dgm:pt>
    <dgm:pt modelId="{2B7CF77F-AFE1-489D-9A78-396CEC6C7787}">
      <dgm:prSet phldrT="[Text]"/>
      <dgm:spPr>
        <a:solidFill>
          <a:srgbClr val="0070C0"/>
        </a:solidFill>
      </dgm:spPr>
      <dgm:t>
        <a:bodyPr/>
        <a:lstStyle/>
        <a:p>
          <a:r>
            <a:rPr lang="de-CH" dirty="0" smtClean="0"/>
            <a:t>a</a:t>
          </a:r>
          <a:endParaRPr lang="en-GB" dirty="0"/>
        </a:p>
      </dgm:t>
    </dgm:pt>
    <dgm:pt modelId="{E5C2A586-3230-4E7D-AE73-E29778ED6A8D}" type="parTrans" cxnId="{181F5149-4536-4303-A598-9A508D667732}">
      <dgm:prSet/>
      <dgm:spPr/>
      <dgm:t>
        <a:bodyPr/>
        <a:lstStyle/>
        <a:p>
          <a:endParaRPr lang="en-GB"/>
        </a:p>
      </dgm:t>
    </dgm:pt>
    <dgm:pt modelId="{75EF7B32-E6FF-48FC-BA09-6CB828E3D88A}" type="sibTrans" cxnId="{181F5149-4536-4303-A598-9A508D667732}">
      <dgm:prSet/>
      <dgm:spPr/>
      <dgm:t>
        <a:bodyPr/>
        <a:lstStyle/>
        <a:p>
          <a:endParaRPr lang="en-GB"/>
        </a:p>
      </dgm:t>
    </dgm:pt>
    <dgm:pt modelId="{6BA4D4F9-223C-4479-8AD7-2D6A40E1A7AD}">
      <dgm:prSet phldrT="[Text]"/>
      <dgm:spPr>
        <a:solidFill>
          <a:schemeClr val="tx1">
            <a:lumMod val="65000"/>
            <a:lumOff val="35000"/>
          </a:schemeClr>
        </a:solidFill>
      </dgm:spPr>
      <dgm:t>
        <a:bodyPr/>
        <a:lstStyle/>
        <a:p>
          <a:r>
            <a:rPr lang="de-CH" dirty="0" smtClean="0"/>
            <a:t>o</a:t>
          </a:r>
          <a:endParaRPr lang="en-GB" dirty="0"/>
        </a:p>
      </dgm:t>
    </dgm:pt>
    <dgm:pt modelId="{317A399B-5FCE-4C12-8A5E-7C4E3D75EEE9}" type="parTrans" cxnId="{52751CC1-B413-4652-B672-888CF4A12FEF}">
      <dgm:prSet/>
      <dgm:spPr/>
      <dgm:t>
        <a:bodyPr/>
        <a:lstStyle/>
        <a:p>
          <a:endParaRPr lang="en-GB"/>
        </a:p>
      </dgm:t>
    </dgm:pt>
    <dgm:pt modelId="{B9A33617-D5F8-41EC-BE52-F95EBE9895B5}" type="sibTrans" cxnId="{52751CC1-B413-4652-B672-888CF4A12FEF}">
      <dgm:prSet/>
      <dgm:spPr/>
      <dgm:t>
        <a:bodyPr/>
        <a:lstStyle/>
        <a:p>
          <a:endParaRPr lang="en-GB"/>
        </a:p>
      </dgm:t>
    </dgm:pt>
    <dgm:pt modelId="{266E8AD5-B03D-4EF2-8528-5C448D0914AA}">
      <dgm:prSet phldrT="[Text]"/>
      <dgm:spPr>
        <a:solidFill>
          <a:srgbClr val="0070C0"/>
        </a:solidFill>
      </dgm:spPr>
      <dgm:t>
        <a:bodyPr/>
        <a:lstStyle/>
        <a:p>
          <a:r>
            <a:rPr lang="de-CH" dirty="0" smtClean="0"/>
            <a:t>s</a:t>
          </a:r>
          <a:endParaRPr lang="en-GB" dirty="0"/>
        </a:p>
      </dgm:t>
    </dgm:pt>
    <dgm:pt modelId="{4B125F7F-B989-48E6-AC87-0AE2BCCE059A}" type="parTrans" cxnId="{0D086E52-4181-4F9B-A612-7E75439EBA70}">
      <dgm:prSet/>
      <dgm:spPr/>
      <dgm:t>
        <a:bodyPr/>
        <a:lstStyle/>
        <a:p>
          <a:endParaRPr lang="en-GB"/>
        </a:p>
      </dgm:t>
    </dgm:pt>
    <dgm:pt modelId="{8FD873F7-7EDB-4A7C-B407-9883AD944DB6}" type="sibTrans" cxnId="{0D086E52-4181-4F9B-A612-7E75439EBA70}">
      <dgm:prSet/>
      <dgm:spPr/>
      <dgm:t>
        <a:bodyPr/>
        <a:lstStyle/>
        <a:p>
          <a:endParaRPr lang="en-GB"/>
        </a:p>
      </dgm:t>
    </dgm:pt>
    <dgm:pt modelId="{6DC2E574-F4A4-4993-AEFE-0A89615E9122}">
      <dgm:prSet phldrT="[Text]"/>
      <dgm:spPr>
        <a:solidFill>
          <a:schemeClr val="accent2"/>
        </a:solidFill>
      </dgm:spPr>
      <dgm:t>
        <a:bodyPr/>
        <a:lstStyle/>
        <a:p>
          <a:r>
            <a:rPr lang="de-CH" dirty="0" smtClean="0"/>
            <a:t>m</a:t>
          </a:r>
          <a:endParaRPr lang="en-GB" dirty="0"/>
        </a:p>
      </dgm:t>
    </dgm:pt>
    <dgm:pt modelId="{9A81EE03-9E70-44C4-9446-46F20900A3D6}" type="parTrans" cxnId="{9FCA0AFD-2E3A-46B7-B531-4B1D3DB827AF}">
      <dgm:prSet/>
      <dgm:spPr/>
      <dgm:t>
        <a:bodyPr/>
        <a:lstStyle/>
        <a:p>
          <a:endParaRPr lang="en-GB"/>
        </a:p>
      </dgm:t>
    </dgm:pt>
    <dgm:pt modelId="{51A81C04-8A55-40E6-80ED-0FDFBEB1E320}" type="sibTrans" cxnId="{9FCA0AFD-2E3A-46B7-B531-4B1D3DB827AF}">
      <dgm:prSet/>
      <dgm:spPr/>
      <dgm:t>
        <a:bodyPr/>
        <a:lstStyle/>
        <a:p>
          <a:endParaRPr lang="en-GB"/>
        </a:p>
      </dgm:t>
    </dgm:pt>
    <dgm:pt modelId="{FC0F20E6-07BA-4B47-AE22-EDB1F31BC539}">
      <dgm:prSet phldrT="[Text]"/>
      <dgm:spPr>
        <a:solidFill>
          <a:schemeClr val="accent2"/>
        </a:solidFill>
      </dgm:spPr>
      <dgm:t>
        <a:bodyPr/>
        <a:lstStyle/>
        <a:p>
          <a:r>
            <a:rPr lang="de-CH" dirty="0" smtClean="0"/>
            <a:t>a</a:t>
          </a:r>
          <a:endParaRPr lang="en-GB" dirty="0"/>
        </a:p>
      </dgm:t>
    </dgm:pt>
    <dgm:pt modelId="{A765E0C2-8880-4B5C-8616-ABC640E31A7C}" type="parTrans" cxnId="{415829D0-154E-4B0B-986E-C7393486DD86}">
      <dgm:prSet/>
      <dgm:spPr/>
      <dgm:t>
        <a:bodyPr/>
        <a:lstStyle/>
        <a:p>
          <a:endParaRPr lang="en-GB"/>
        </a:p>
      </dgm:t>
    </dgm:pt>
    <dgm:pt modelId="{98C1B3ED-939D-4FFC-B658-19730C9C47CA}" type="sibTrans" cxnId="{415829D0-154E-4B0B-986E-C7393486DD86}">
      <dgm:prSet/>
      <dgm:spPr/>
      <dgm:t>
        <a:bodyPr/>
        <a:lstStyle/>
        <a:p>
          <a:endParaRPr lang="en-GB"/>
        </a:p>
      </dgm:t>
    </dgm:pt>
    <dgm:pt modelId="{E00E6003-41E8-457A-8C32-E0A3B8C10A4C}">
      <dgm:prSet phldrT="[Text]"/>
      <dgm:spPr>
        <a:solidFill>
          <a:schemeClr val="tx1"/>
        </a:solidFill>
      </dgm:spPr>
      <dgm:t>
        <a:bodyPr/>
        <a:lstStyle/>
        <a:p>
          <a:r>
            <a:rPr lang="de-CH" dirty="0" smtClean="0"/>
            <a:t>n</a:t>
          </a:r>
          <a:endParaRPr lang="en-GB" dirty="0"/>
        </a:p>
      </dgm:t>
    </dgm:pt>
    <dgm:pt modelId="{FBD06842-1B41-4E03-9914-BDB8A8059D5A}" type="parTrans" cxnId="{149756DB-94B6-48C8-9A8B-F0D624CBAB89}">
      <dgm:prSet/>
      <dgm:spPr/>
      <dgm:t>
        <a:bodyPr/>
        <a:lstStyle/>
        <a:p>
          <a:endParaRPr lang="en-GB"/>
        </a:p>
      </dgm:t>
    </dgm:pt>
    <dgm:pt modelId="{D44A41DA-18E9-4A8B-B62D-E608E333EE7F}" type="sibTrans" cxnId="{149756DB-94B6-48C8-9A8B-F0D624CBAB89}">
      <dgm:prSet/>
      <dgm:spPr/>
      <dgm:t>
        <a:bodyPr/>
        <a:lstStyle/>
        <a:p>
          <a:endParaRPr lang="en-GB"/>
        </a:p>
      </dgm:t>
    </dgm:pt>
    <dgm:pt modelId="{C2C28A80-0A10-4BCB-8C42-6D744F894C22}">
      <dgm:prSet phldrT="[Text]"/>
      <dgm:spPr>
        <a:solidFill>
          <a:schemeClr val="tx1">
            <a:lumMod val="75000"/>
            <a:lumOff val="25000"/>
          </a:schemeClr>
        </a:solidFill>
      </dgm:spPr>
      <dgm:t>
        <a:bodyPr/>
        <a:lstStyle/>
        <a:p>
          <a:r>
            <a:rPr lang="de-CH" dirty="0" smtClean="0"/>
            <a:t>d</a:t>
          </a:r>
          <a:endParaRPr lang="en-GB" dirty="0"/>
        </a:p>
      </dgm:t>
    </dgm:pt>
    <dgm:pt modelId="{5E9630AB-9106-4B10-A9F6-80A91DB8062B}" type="parTrans" cxnId="{FE22DB48-156A-45D6-9002-D157E9199ED0}">
      <dgm:prSet/>
      <dgm:spPr/>
      <dgm:t>
        <a:bodyPr/>
        <a:lstStyle/>
        <a:p>
          <a:endParaRPr lang="en-GB"/>
        </a:p>
      </dgm:t>
    </dgm:pt>
    <dgm:pt modelId="{AD4C8F83-5172-4A90-BCC5-9C3D9BEFD08E}" type="sibTrans" cxnId="{FE22DB48-156A-45D6-9002-D157E9199ED0}">
      <dgm:prSet/>
      <dgm:spPr/>
      <dgm:t>
        <a:bodyPr/>
        <a:lstStyle/>
        <a:p>
          <a:endParaRPr lang="en-GB"/>
        </a:p>
      </dgm:t>
    </dgm:pt>
    <dgm:pt modelId="{7B239A6B-FB03-48A2-A366-C2A6829537A3}">
      <dgm:prSet phldrT="[Text]"/>
      <dgm:spPr>
        <a:solidFill>
          <a:schemeClr val="accent2"/>
        </a:solidFill>
      </dgm:spPr>
      <dgm:t>
        <a:bodyPr/>
        <a:lstStyle/>
        <a:p>
          <a:r>
            <a:rPr lang="de-CH" dirty="0" smtClean="0"/>
            <a:t>f</a:t>
          </a:r>
          <a:endParaRPr lang="en-GB" dirty="0"/>
        </a:p>
      </dgm:t>
    </dgm:pt>
    <dgm:pt modelId="{34157180-B1B2-4977-BB5C-8FA66973618C}" type="parTrans" cxnId="{BA174C1A-A1D2-4EFF-B136-3967218EBE19}">
      <dgm:prSet/>
      <dgm:spPr/>
      <dgm:t>
        <a:bodyPr/>
        <a:lstStyle/>
        <a:p>
          <a:endParaRPr lang="en-GB"/>
        </a:p>
      </dgm:t>
    </dgm:pt>
    <dgm:pt modelId="{2F54F801-AFCE-4832-B81A-548C42EA3091}" type="sibTrans" cxnId="{BA174C1A-A1D2-4EFF-B136-3967218EBE19}">
      <dgm:prSet/>
      <dgm:spPr/>
      <dgm:t>
        <a:bodyPr/>
        <a:lstStyle/>
        <a:p>
          <a:endParaRPr lang="en-GB"/>
        </a:p>
      </dgm:t>
    </dgm:pt>
    <dgm:pt modelId="{0DC23EA7-2EED-46F6-B34D-1EC566AC3FD6}">
      <dgm:prSet phldrT="[Text]"/>
      <dgm:spPr/>
      <dgm:t>
        <a:bodyPr/>
        <a:lstStyle/>
        <a:p>
          <a:r>
            <a:rPr lang="de-CH" dirty="0" smtClean="0"/>
            <a:t>j</a:t>
          </a:r>
          <a:endParaRPr lang="en-GB" dirty="0"/>
        </a:p>
      </dgm:t>
    </dgm:pt>
    <dgm:pt modelId="{45A39D2D-F857-4927-ABBD-22EF9A6310B0}" type="parTrans" cxnId="{B67A0D1E-FE27-4BA7-A7A3-D296A099EF0C}">
      <dgm:prSet/>
      <dgm:spPr/>
      <dgm:t>
        <a:bodyPr/>
        <a:lstStyle/>
        <a:p>
          <a:endParaRPr lang="en-GB"/>
        </a:p>
      </dgm:t>
    </dgm:pt>
    <dgm:pt modelId="{B816BE97-8339-4CC4-8136-10DA2D92BEBA}" type="sibTrans" cxnId="{B67A0D1E-FE27-4BA7-A7A3-D296A099EF0C}">
      <dgm:prSet/>
      <dgm:spPr/>
      <dgm:t>
        <a:bodyPr/>
        <a:lstStyle/>
        <a:p>
          <a:endParaRPr lang="en-GB"/>
        </a:p>
      </dgm:t>
    </dgm:pt>
    <dgm:pt modelId="{CC0EF7EA-80D2-46ED-AED1-86C278223585}" type="pres">
      <dgm:prSet presAssocID="{FFBDA8A6-5B9A-4688-A1B1-925CFD9CE268}" presName="cycle" presStyleCnt="0">
        <dgm:presLayoutVars>
          <dgm:dir/>
          <dgm:resizeHandles val="exact"/>
        </dgm:presLayoutVars>
      </dgm:prSet>
      <dgm:spPr/>
      <dgm:t>
        <a:bodyPr/>
        <a:lstStyle/>
        <a:p>
          <a:endParaRPr lang="en-GB"/>
        </a:p>
      </dgm:t>
    </dgm:pt>
    <dgm:pt modelId="{A3F8CB85-F599-4E84-A32B-BE9DDD31028A}" type="pres">
      <dgm:prSet presAssocID="{0DC23EA7-2EED-46F6-B34D-1EC566AC3FD6}" presName="node" presStyleLbl="node1" presStyleIdx="0" presStyleCnt="12">
        <dgm:presLayoutVars>
          <dgm:bulletEnabled val="1"/>
        </dgm:presLayoutVars>
      </dgm:prSet>
      <dgm:spPr/>
      <dgm:t>
        <a:bodyPr/>
        <a:lstStyle/>
        <a:p>
          <a:endParaRPr lang="en-GB"/>
        </a:p>
      </dgm:t>
    </dgm:pt>
    <dgm:pt modelId="{1DBD14AC-7968-4C54-A4D3-0925CAB07BA0}" type="pres">
      <dgm:prSet presAssocID="{B816BE97-8339-4CC4-8136-10DA2D92BEBA}" presName="sibTrans" presStyleLbl="sibTrans2D1" presStyleIdx="0" presStyleCnt="12"/>
      <dgm:spPr/>
      <dgm:t>
        <a:bodyPr/>
        <a:lstStyle/>
        <a:p>
          <a:endParaRPr lang="en-GB"/>
        </a:p>
      </dgm:t>
    </dgm:pt>
    <dgm:pt modelId="{5221F4DD-2508-45DD-B324-4D5DB3B56CE6}" type="pres">
      <dgm:prSet presAssocID="{B816BE97-8339-4CC4-8136-10DA2D92BEBA}" presName="connectorText" presStyleLbl="sibTrans2D1" presStyleIdx="0" presStyleCnt="12"/>
      <dgm:spPr/>
      <dgm:t>
        <a:bodyPr/>
        <a:lstStyle/>
        <a:p>
          <a:endParaRPr lang="en-GB"/>
        </a:p>
      </dgm:t>
    </dgm:pt>
    <dgm:pt modelId="{49BE2FA0-1D2F-40C2-85A7-D733FA94BE6C}" type="pres">
      <dgm:prSet presAssocID="{7B239A6B-FB03-48A2-A366-C2A6829537A3}" presName="node" presStyleLbl="node1" presStyleIdx="1" presStyleCnt="12">
        <dgm:presLayoutVars>
          <dgm:bulletEnabled val="1"/>
        </dgm:presLayoutVars>
      </dgm:prSet>
      <dgm:spPr/>
      <dgm:t>
        <a:bodyPr/>
        <a:lstStyle/>
        <a:p>
          <a:endParaRPr lang="en-GB"/>
        </a:p>
      </dgm:t>
    </dgm:pt>
    <dgm:pt modelId="{944B198B-5A9F-4CD5-BE48-9DB1B0597F99}" type="pres">
      <dgm:prSet presAssocID="{2F54F801-AFCE-4832-B81A-548C42EA3091}" presName="sibTrans" presStyleLbl="sibTrans2D1" presStyleIdx="1" presStyleCnt="12"/>
      <dgm:spPr/>
      <dgm:t>
        <a:bodyPr/>
        <a:lstStyle/>
        <a:p>
          <a:endParaRPr lang="en-GB"/>
        </a:p>
      </dgm:t>
    </dgm:pt>
    <dgm:pt modelId="{05052171-77B7-43AC-96D3-F761716CA179}" type="pres">
      <dgm:prSet presAssocID="{2F54F801-AFCE-4832-B81A-548C42EA3091}" presName="connectorText" presStyleLbl="sibTrans2D1" presStyleIdx="1" presStyleCnt="12"/>
      <dgm:spPr/>
      <dgm:t>
        <a:bodyPr/>
        <a:lstStyle/>
        <a:p>
          <a:endParaRPr lang="en-GB"/>
        </a:p>
      </dgm:t>
    </dgm:pt>
    <dgm:pt modelId="{30838577-E31D-4CC8-92E0-CB50DD96858C}" type="pres">
      <dgm:prSet presAssocID="{6DC2E574-F4A4-4993-AEFE-0A89615E9122}" presName="node" presStyleLbl="node1" presStyleIdx="2" presStyleCnt="12">
        <dgm:presLayoutVars>
          <dgm:bulletEnabled val="1"/>
        </dgm:presLayoutVars>
      </dgm:prSet>
      <dgm:spPr/>
      <dgm:t>
        <a:bodyPr/>
        <a:lstStyle/>
        <a:p>
          <a:endParaRPr lang="en-GB"/>
        </a:p>
      </dgm:t>
    </dgm:pt>
    <dgm:pt modelId="{219CAD2E-AFF8-4C12-96BD-A93630D11343}" type="pres">
      <dgm:prSet presAssocID="{51A81C04-8A55-40E6-80ED-0FDFBEB1E320}" presName="sibTrans" presStyleLbl="sibTrans2D1" presStyleIdx="2" presStyleCnt="12"/>
      <dgm:spPr/>
      <dgm:t>
        <a:bodyPr/>
        <a:lstStyle/>
        <a:p>
          <a:endParaRPr lang="en-GB"/>
        </a:p>
      </dgm:t>
    </dgm:pt>
    <dgm:pt modelId="{555B8749-398C-4285-8E75-83ADE9919489}" type="pres">
      <dgm:prSet presAssocID="{51A81C04-8A55-40E6-80ED-0FDFBEB1E320}" presName="connectorText" presStyleLbl="sibTrans2D1" presStyleIdx="2" presStyleCnt="12"/>
      <dgm:spPr/>
      <dgm:t>
        <a:bodyPr/>
        <a:lstStyle/>
        <a:p>
          <a:endParaRPr lang="en-GB"/>
        </a:p>
      </dgm:t>
    </dgm:pt>
    <dgm:pt modelId="{8C8DB83E-F440-4D49-9F79-8C00308F51D9}" type="pres">
      <dgm:prSet presAssocID="{FC0F20E6-07BA-4B47-AE22-EDB1F31BC539}" presName="node" presStyleLbl="node1" presStyleIdx="3" presStyleCnt="12">
        <dgm:presLayoutVars>
          <dgm:bulletEnabled val="1"/>
        </dgm:presLayoutVars>
      </dgm:prSet>
      <dgm:spPr/>
      <dgm:t>
        <a:bodyPr/>
        <a:lstStyle/>
        <a:p>
          <a:endParaRPr lang="en-GB"/>
        </a:p>
      </dgm:t>
    </dgm:pt>
    <dgm:pt modelId="{51151768-4CC9-40AB-B194-576B83C66B9F}" type="pres">
      <dgm:prSet presAssocID="{98C1B3ED-939D-4FFC-B658-19730C9C47CA}" presName="sibTrans" presStyleLbl="sibTrans2D1" presStyleIdx="3" presStyleCnt="12"/>
      <dgm:spPr/>
      <dgm:t>
        <a:bodyPr/>
        <a:lstStyle/>
        <a:p>
          <a:endParaRPr lang="en-GB"/>
        </a:p>
      </dgm:t>
    </dgm:pt>
    <dgm:pt modelId="{99F3ED0B-C1A1-4BA5-A94B-60274B0AB29B}" type="pres">
      <dgm:prSet presAssocID="{98C1B3ED-939D-4FFC-B658-19730C9C47CA}" presName="connectorText" presStyleLbl="sibTrans2D1" presStyleIdx="3" presStyleCnt="12"/>
      <dgm:spPr/>
      <dgm:t>
        <a:bodyPr/>
        <a:lstStyle/>
        <a:p>
          <a:endParaRPr lang="en-GB"/>
        </a:p>
      </dgm:t>
    </dgm:pt>
    <dgm:pt modelId="{400511FC-873D-400B-ACCF-CF7F647B6AB5}" type="pres">
      <dgm:prSet presAssocID="{87A6FF6D-B0BE-4811-918F-90EF4B2B203B}" presName="node" presStyleLbl="node1" presStyleIdx="4" presStyleCnt="12">
        <dgm:presLayoutVars>
          <dgm:bulletEnabled val="1"/>
        </dgm:presLayoutVars>
      </dgm:prSet>
      <dgm:spPr/>
      <dgm:t>
        <a:bodyPr/>
        <a:lstStyle/>
        <a:p>
          <a:endParaRPr lang="en-GB"/>
        </a:p>
      </dgm:t>
    </dgm:pt>
    <dgm:pt modelId="{738F6A36-FD24-41C7-99E0-F67C23D957F3}" type="pres">
      <dgm:prSet presAssocID="{776995B2-2B4F-4455-B841-0BC0C961D698}" presName="sibTrans" presStyleLbl="sibTrans2D1" presStyleIdx="4" presStyleCnt="12"/>
      <dgm:spPr/>
      <dgm:t>
        <a:bodyPr/>
        <a:lstStyle/>
        <a:p>
          <a:endParaRPr lang="en-GB"/>
        </a:p>
      </dgm:t>
    </dgm:pt>
    <dgm:pt modelId="{066F4D5D-9954-41E9-9943-2F0B1DC5D795}" type="pres">
      <dgm:prSet presAssocID="{776995B2-2B4F-4455-B841-0BC0C961D698}" presName="connectorText" presStyleLbl="sibTrans2D1" presStyleIdx="4" presStyleCnt="12"/>
      <dgm:spPr/>
      <dgm:t>
        <a:bodyPr/>
        <a:lstStyle/>
        <a:p>
          <a:endParaRPr lang="en-GB"/>
        </a:p>
      </dgm:t>
    </dgm:pt>
    <dgm:pt modelId="{B15D4CA6-E784-41F3-929B-7C317552F714}" type="pres">
      <dgm:prSet presAssocID="{2BF8FBA9-7972-4CB0-A44C-5767BFBB68AA}" presName="node" presStyleLbl="node1" presStyleIdx="5" presStyleCnt="12">
        <dgm:presLayoutVars>
          <dgm:bulletEnabled val="1"/>
        </dgm:presLayoutVars>
      </dgm:prSet>
      <dgm:spPr/>
      <dgm:t>
        <a:bodyPr/>
        <a:lstStyle/>
        <a:p>
          <a:endParaRPr lang="en-GB"/>
        </a:p>
      </dgm:t>
    </dgm:pt>
    <dgm:pt modelId="{939FF9CC-F027-4F47-9B86-4BFDD4866863}" type="pres">
      <dgm:prSet presAssocID="{4D1BC604-40D4-435A-88A5-5B198F3E067C}" presName="sibTrans" presStyleLbl="sibTrans2D1" presStyleIdx="5" presStyleCnt="12"/>
      <dgm:spPr/>
      <dgm:t>
        <a:bodyPr/>
        <a:lstStyle/>
        <a:p>
          <a:endParaRPr lang="en-GB"/>
        </a:p>
      </dgm:t>
    </dgm:pt>
    <dgm:pt modelId="{BF160464-03AE-498B-BB8A-BF4D267E5004}" type="pres">
      <dgm:prSet presAssocID="{4D1BC604-40D4-435A-88A5-5B198F3E067C}" presName="connectorText" presStyleLbl="sibTrans2D1" presStyleIdx="5" presStyleCnt="12"/>
      <dgm:spPr/>
      <dgm:t>
        <a:bodyPr/>
        <a:lstStyle/>
        <a:p>
          <a:endParaRPr lang="en-GB"/>
        </a:p>
      </dgm:t>
    </dgm:pt>
    <dgm:pt modelId="{18DCA393-713D-46EE-AFFE-274EBCD31A60}" type="pres">
      <dgm:prSet presAssocID="{31CAD15E-1968-48D9-AF88-89890A8DCAAD}" presName="node" presStyleLbl="node1" presStyleIdx="6" presStyleCnt="12">
        <dgm:presLayoutVars>
          <dgm:bulletEnabled val="1"/>
        </dgm:presLayoutVars>
      </dgm:prSet>
      <dgm:spPr/>
      <dgm:t>
        <a:bodyPr/>
        <a:lstStyle/>
        <a:p>
          <a:endParaRPr lang="en-GB"/>
        </a:p>
      </dgm:t>
    </dgm:pt>
    <dgm:pt modelId="{15BCE2B7-BE67-4D50-89D2-976952E1885B}" type="pres">
      <dgm:prSet presAssocID="{3459495A-FABC-45E1-A270-57EB9077931B}" presName="sibTrans" presStyleLbl="sibTrans2D1" presStyleIdx="6" presStyleCnt="12"/>
      <dgm:spPr/>
      <dgm:t>
        <a:bodyPr/>
        <a:lstStyle/>
        <a:p>
          <a:endParaRPr lang="en-GB"/>
        </a:p>
      </dgm:t>
    </dgm:pt>
    <dgm:pt modelId="{CC861182-4082-4DFE-84F8-DF1FB2B4C58D}" type="pres">
      <dgm:prSet presAssocID="{3459495A-FABC-45E1-A270-57EB9077931B}" presName="connectorText" presStyleLbl="sibTrans2D1" presStyleIdx="6" presStyleCnt="12"/>
      <dgm:spPr/>
      <dgm:t>
        <a:bodyPr/>
        <a:lstStyle/>
        <a:p>
          <a:endParaRPr lang="en-GB"/>
        </a:p>
      </dgm:t>
    </dgm:pt>
    <dgm:pt modelId="{4B0D6A96-6DDE-4555-BB04-E7F2247E6D8D}" type="pres">
      <dgm:prSet presAssocID="{2B7CF77F-AFE1-489D-9A78-396CEC6C7787}" presName="node" presStyleLbl="node1" presStyleIdx="7" presStyleCnt="12">
        <dgm:presLayoutVars>
          <dgm:bulletEnabled val="1"/>
        </dgm:presLayoutVars>
      </dgm:prSet>
      <dgm:spPr/>
      <dgm:t>
        <a:bodyPr/>
        <a:lstStyle/>
        <a:p>
          <a:endParaRPr lang="en-GB"/>
        </a:p>
      </dgm:t>
    </dgm:pt>
    <dgm:pt modelId="{062868D3-3C6F-4209-A096-2FA7FEDB330C}" type="pres">
      <dgm:prSet presAssocID="{75EF7B32-E6FF-48FC-BA09-6CB828E3D88A}" presName="sibTrans" presStyleLbl="sibTrans2D1" presStyleIdx="7" presStyleCnt="12"/>
      <dgm:spPr/>
      <dgm:t>
        <a:bodyPr/>
        <a:lstStyle/>
        <a:p>
          <a:endParaRPr lang="en-GB"/>
        </a:p>
      </dgm:t>
    </dgm:pt>
    <dgm:pt modelId="{84E0DFD3-45C1-45BA-A59E-EF1773327826}" type="pres">
      <dgm:prSet presAssocID="{75EF7B32-E6FF-48FC-BA09-6CB828E3D88A}" presName="connectorText" presStyleLbl="sibTrans2D1" presStyleIdx="7" presStyleCnt="12"/>
      <dgm:spPr/>
      <dgm:t>
        <a:bodyPr/>
        <a:lstStyle/>
        <a:p>
          <a:endParaRPr lang="en-GB"/>
        </a:p>
      </dgm:t>
    </dgm:pt>
    <dgm:pt modelId="{FF0F7009-D030-4215-84C1-7D2173F69483}" type="pres">
      <dgm:prSet presAssocID="{266E8AD5-B03D-4EF2-8528-5C448D0914AA}" presName="node" presStyleLbl="node1" presStyleIdx="8" presStyleCnt="12">
        <dgm:presLayoutVars>
          <dgm:bulletEnabled val="1"/>
        </dgm:presLayoutVars>
      </dgm:prSet>
      <dgm:spPr/>
      <dgm:t>
        <a:bodyPr/>
        <a:lstStyle/>
        <a:p>
          <a:endParaRPr lang="en-GB"/>
        </a:p>
      </dgm:t>
    </dgm:pt>
    <dgm:pt modelId="{9007255F-DDA7-45AF-B068-BC1C2078C287}" type="pres">
      <dgm:prSet presAssocID="{8FD873F7-7EDB-4A7C-B407-9883AD944DB6}" presName="sibTrans" presStyleLbl="sibTrans2D1" presStyleIdx="8" presStyleCnt="12"/>
      <dgm:spPr/>
      <dgm:t>
        <a:bodyPr/>
        <a:lstStyle/>
        <a:p>
          <a:endParaRPr lang="en-GB"/>
        </a:p>
      </dgm:t>
    </dgm:pt>
    <dgm:pt modelId="{9C0130B4-7E40-45BA-9516-508E5D6D0A98}" type="pres">
      <dgm:prSet presAssocID="{8FD873F7-7EDB-4A7C-B407-9883AD944DB6}" presName="connectorText" presStyleLbl="sibTrans2D1" presStyleIdx="8" presStyleCnt="12"/>
      <dgm:spPr/>
      <dgm:t>
        <a:bodyPr/>
        <a:lstStyle/>
        <a:p>
          <a:endParaRPr lang="en-GB"/>
        </a:p>
      </dgm:t>
    </dgm:pt>
    <dgm:pt modelId="{DECBF57A-546C-46E6-9427-D388BC02CD8C}" type="pres">
      <dgm:prSet presAssocID="{6BA4D4F9-223C-4479-8AD7-2D6A40E1A7AD}" presName="node" presStyleLbl="node1" presStyleIdx="9" presStyleCnt="12">
        <dgm:presLayoutVars>
          <dgm:bulletEnabled val="1"/>
        </dgm:presLayoutVars>
      </dgm:prSet>
      <dgm:spPr/>
      <dgm:t>
        <a:bodyPr/>
        <a:lstStyle/>
        <a:p>
          <a:endParaRPr lang="en-GB"/>
        </a:p>
      </dgm:t>
    </dgm:pt>
    <dgm:pt modelId="{2F8FD418-584C-42EC-8660-1C394EA0928D}" type="pres">
      <dgm:prSet presAssocID="{B9A33617-D5F8-41EC-BE52-F95EBE9895B5}" presName="sibTrans" presStyleLbl="sibTrans2D1" presStyleIdx="9" presStyleCnt="12"/>
      <dgm:spPr/>
      <dgm:t>
        <a:bodyPr/>
        <a:lstStyle/>
        <a:p>
          <a:endParaRPr lang="en-GB"/>
        </a:p>
      </dgm:t>
    </dgm:pt>
    <dgm:pt modelId="{2A6315C4-262D-4A90-B5D2-0BB92ADD1B1A}" type="pres">
      <dgm:prSet presAssocID="{B9A33617-D5F8-41EC-BE52-F95EBE9895B5}" presName="connectorText" presStyleLbl="sibTrans2D1" presStyleIdx="9" presStyleCnt="12"/>
      <dgm:spPr/>
      <dgm:t>
        <a:bodyPr/>
        <a:lstStyle/>
        <a:p>
          <a:endParaRPr lang="en-GB"/>
        </a:p>
      </dgm:t>
    </dgm:pt>
    <dgm:pt modelId="{DD35DDB2-C83E-47A3-81B8-95AF3072DE1F}" type="pres">
      <dgm:prSet presAssocID="{E00E6003-41E8-457A-8C32-E0A3B8C10A4C}" presName="node" presStyleLbl="node1" presStyleIdx="10" presStyleCnt="12">
        <dgm:presLayoutVars>
          <dgm:bulletEnabled val="1"/>
        </dgm:presLayoutVars>
      </dgm:prSet>
      <dgm:spPr/>
      <dgm:t>
        <a:bodyPr/>
        <a:lstStyle/>
        <a:p>
          <a:endParaRPr lang="en-GB"/>
        </a:p>
      </dgm:t>
    </dgm:pt>
    <dgm:pt modelId="{FF2E03D9-AAF2-4C39-BBD1-D54A6EF346BE}" type="pres">
      <dgm:prSet presAssocID="{D44A41DA-18E9-4A8B-B62D-E608E333EE7F}" presName="sibTrans" presStyleLbl="sibTrans2D1" presStyleIdx="10" presStyleCnt="12"/>
      <dgm:spPr/>
      <dgm:t>
        <a:bodyPr/>
        <a:lstStyle/>
        <a:p>
          <a:endParaRPr lang="en-GB"/>
        </a:p>
      </dgm:t>
    </dgm:pt>
    <dgm:pt modelId="{F6A86508-B3F9-48F9-8C81-BBD617C6A4E3}" type="pres">
      <dgm:prSet presAssocID="{D44A41DA-18E9-4A8B-B62D-E608E333EE7F}" presName="connectorText" presStyleLbl="sibTrans2D1" presStyleIdx="10" presStyleCnt="12"/>
      <dgm:spPr/>
      <dgm:t>
        <a:bodyPr/>
        <a:lstStyle/>
        <a:p>
          <a:endParaRPr lang="en-GB"/>
        </a:p>
      </dgm:t>
    </dgm:pt>
    <dgm:pt modelId="{583D422A-BBD4-4331-8E39-63165FE4F392}" type="pres">
      <dgm:prSet presAssocID="{C2C28A80-0A10-4BCB-8C42-6D744F894C22}" presName="node" presStyleLbl="node1" presStyleIdx="11" presStyleCnt="12">
        <dgm:presLayoutVars>
          <dgm:bulletEnabled val="1"/>
        </dgm:presLayoutVars>
      </dgm:prSet>
      <dgm:spPr/>
      <dgm:t>
        <a:bodyPr/>
        <a:lstStyle/>
        <a:p>
          <a:endParaRPr lang="en-GB"/>
        </a:p>
      </dgm:t>
    </dgm:pt>
    <dgm:pt modelId="{026A26F6-8878-41D4-8593-1C594A785F8B}" type="pres">
      <dgm:prSet presAssocID="{AD4C8F83-5172-4A90-BCC5-9C3D9BEFD08E}" presName="sibTrans" presStyleLbl="sibTrans2D1" presStyleIdx="11" presStyleCnt="12"/>
      <dgm:spPr/>
      <dgm:t>
        <a:bodyPr/>
        <a:lstStyle/>
        <a:p>
          <a:endParaRPr lang="en-GB"/>
        </a:p>
      </dgm:t>
    </dgm:pt>
    <dgm:pt modelId="{8DD1C2A2-DB9A-413E-B6CC-B90783B5000E}" type="pres">
      <dgm:prSet presAssocID="{AD4C8F83-5172-4A90-BCC5-9C3D9BEFD08E}" presName="connectorText" presStyleLbl="sibTrans2D1" presStyleIdx="11" presStyleCnt="12"/>
      <dgm:spPr/>
      <dgm:t>
        <a:bodyPr/>
        <a:lstStyle/>
        <a:p>
          <a:endParaRPr lang="en-GB"/>
        </a:p>
      </dgm:t>
    </dgm:pt>
  </dgm:ptLst>
  <dgm:cxnLst>
    <dgm:cxn modelId="{7F33DB3F-DF5D-4ADB-B864-2D2952113B83}" type="presOf" srcId="{C2C28A80-0A10-4BCB-8C42-6D744F894C22}" destId="{583D422A-BBD4-4331-8E39-63165FE4F392}" srcOrd="0" destOrd="0" presId="urn:microsoft.com/office/officeart/2005/8/layout/cycle2"/>
    <dgm:cxn modelId="{1EDC64F1-F56F-498F-9824-BA9E55D1CB78}" type="presOf" srcId="{2BF8FBA9-7972-4CB0-A44C-5767BFBB68AA}" destId="{B15D4CA6-E784-41F3-929B-7C317552F714}" srcOrd="0" destOrd="0" presId="urn:microsoft.com/office/officeart/2005/8/layout/cycle2"/>
    <dgm:cxn modelId="{F980FF21-9901-4B27-B83D-7AC33F61E259}" type="presOf" srcId="{8FD873F7-7EDB-4A7C-B407-9883AD944DB6}" destId="{9007255F-DDA7-45AF-B068-BC1C2078C287}" srcOrd="0" destOrd="0" presId="urn:microsoft.com/office/officeart/2005/8/layout/cycle2"/>
    <dgm:cxn modelId="{F92DC638-B8A0-4507-89F2-E90376AA42FE}" type="presOf" srcId="{3459495A-FABC-45E1-A270-57EB9077931B}" destId="{15BCE2B7-BE67-4D50-89D2-976952E1885B}" srcOrd="0" destOrd="0" presId="urn:microsoft.com/office/officeart/2005/8/layout/cycle2"/>
    <dgm:cxn modelId="{553EE786-EF52-4B09-9305-B486547F4C0D}" type="presOf" srcId="{B9A33617-D5F8-41EC-BE52-F95EBE9895B5}" destId="{2A6315C4-262D-4A90-B5D2-0BB92ADD1B1A}" srcOrd="1" destOrd="0" presId="urn:microsoft.com/office/officeart/2005/8/layout/cycle2"/>
    <dgm:cxn modelId="{10051780-3DF6-46EA-994E-3A885B616F87}" type="presOf" srcId="{FC0F20E6-07BA-4B47-AE22-EDB1F31BC539}" destId="{8C8DB83E-F440-4D49-9F79-8C00308F51D9}" srcOrd="0" destOrd="0" presId="urn:microsoft.com/office/officeart/2005/8/layout/cycle2"/>
    <dgm:cxn modelId="{BA174C1A-A1D2-4EFF-B136-3967218EBE19}" srcId="{FFBDA8A6-5B9A-4688-A1B1-925CFD9CE268}" destId="{7B239A6B-FB03-48A2-A366-C2A6829537A3}" srcOrd="1" destOrd="0" parTransId="{34157180-B1B2-4977-BB5C-8FA66973618C}" sibTransId="{2F54F801-AFCE-4832-B81A-548C42EA3091}"/>
    <dgm:cxn modelId="{60A2EA47-8EBF-4A66-A5B5-21C3F2320D8F}" type="presOf" srcId="{75EF7B32-E6FF-48FC-BA09-6CB828E3D88A}" destId="{84E0DFD3-45C1-45BA-A59E-EF1773327826}" srcOrd="1" destOrd="0" presId="urn:microsoft.com/office/officeart/2005/8/layout/cycle2"/>
    <dgm:cxn modelId="{42F37C60-53AF-457B-ADE7-EB9B147C55C2}" type="presOf" srcId="{776995B2-2B4F-4455-B841-0BC0C961D698}" destId="{738F6A36-FD24-41C7-99E0-F67C23D957F3}" srcOrd="0" destOrd="0" presId="urn:microsoft.com/office/officeart/2005/8/layout/cycle2"/>
    <dgm:cxn modelId="{DDEAB7A7-5E7B-4E2C-8EE9-33B8CCA2ED0C}" srcId="{FFBDA8A6-5B9A-4688-A1B1-925CFD9CE268}" destId="{87A6FF6D-B0BE-4811-918F-90EF4B2B203B}" srcOrd="4" destOrd="0" parTransId="{67D02E18-93B7-4F28-B9EB-30277ECD1AEC}" sibTransId="{776995B2-2B4F-4455-B841-0BC0C961D698}"/>
    <dgm:cxn modelId="{B67A0D1E-FE27-4BA7-A7A3-D296A099EF0C}" srcId="{FFBDA8A6-5B9A-4688-A1B1-925CFD9CE268}" destId="{0DC23EA7-2EED-46F6-B34D-1EC566AC3FD6}" srcOrd="0" destOrd="0" parTransId="{45A39D2D-F857-4927-ABBD-22EF9A6310B0}" sibTransId="{B816BE97-8339-4CC4-8136-10DA2D92BEBA}"/>
    <dgm:cxn modelId="{FE3D5371-1193-49D4-B22A-AECC683A1444}" type="presOf" srcId="{B9A33617-D5F8-41EC-BE52-F95EBE9895B5}" destId="{2F8FD418-584C-42EC-8660-1C394EA0928D}" srcOrd="0" destOrd="0" presId="urn:microsoft.com/office/officeart/2005/8/layout/cycle2"/>
    <dgm:cxn modelId="{BBF873E3-7245-429C-891C-87DE87AE3AFB}" type="presOf" srcId="{7B239A6B-FB03-48A2-A366-C2A6829537A3}" destId="{49BE2FA0-1D2F-40C2-85A7-D733FA94BE6C}" srcOrd="0" destOrd="0" presId="urn:microsoft.com/office/officeart/2005/8/layout/cycle2"/>
    <dgm:cxn modelId="{FCA18DE8-AA95-46B7-A9B7-E698EE4C417B}" type="presOf" srcId="{D44A41DA-18E9-4A8B-B62D-E608E333EE7F}" destId="{FF2E03D9-AAF2-4C39-BBD1-D54A6EF346BE}" srcOrd="0" destOrd="0" presId="urn:microsoft.com/office/officeart/2005/8/layout/cycle2"/>
    <dgm:cxn modelId="{1061596F-0176-450A-981F-FD33E3F0EDA2}" type="presOf" srcId="{98C1B3ED-939D-4FFC-B658-19730C9C47CA}" destId="{51151768-4CC9-40AB-B194-576B83C66B9F}" srcOrd="0" destOrd="0" presId="urn:microsoft.com/office/officeart/2005/8/layout/cycle2"/>
    <dgm:cxn modelId="{149756DB-94B6-48C8-9A8B-F0D624CBAB89}" srcId="{FFBDA8A6-5B9A-4688-A1B1-925CFD9CE268}" destId="{E00E6003-41E8-457A-8C32-E0A3B8C10A4C}" srcOrd="10" destOrd="0" parTransId="{FBD06842-1B41-4E03-9914-BDB8A8059D5A}" sibTransId="{D44A41DA-18E9-4A8B-B62D-E608E333EE7F}"/>
    <dgm:cxn modelId="{0242647E-22C9-4B48-8C5B-C1E241F2C958}" type="presOf" srcId="{0DC23EA7-2EED-46F6-B34D-1EC566AC3FD6}" destId="{A3F8CB85-F599-4E84-A32B-BE9DDD31028A}" srcOrd="0" destOrd="0" presId="urn:microsoft.com/office/officeart/2005/8/layout/cycle2"/>
    <dgm:cxn modelId="{0591150E-8EBB-476F-A0D1-6662BAB97F00}" type="presOf" srcId="{6DC2E574-F4A4-4993-AEFE-0A89615E9122}" destId="{30838577-E31D-4CC8-92E0-CB50DD96858C}" srcOrd="0" destOrd="0" presId="urn:microsoft.com/office/officeart/2005/8/layout/cycle2"/>
    <dgm:cxn modelId="{968C5964-B32A-4813-A7F3-CE1B64AE944E}" type="presOf" srcId="{AD4C8F83-5172-4A90-BCC5-9C3D9BEFD08E}" destId="{8DD1C2A2-DB9A-413E-B6CC-B90783B5000E}" srcOrd="1" destOrd="0" presId="urn:microsoft.com/office/officeart/2005/8/layout/cycle2"/>
    <dgm:cxn modelId="{9BDFE4FE-465F-4D9B-A15B-CEC0264DA3A5}" type="presOf" srcId="{75EF7B32-E6FF-48FC-BA09-6CB828E3D88A}" destId="{062868D3-3C6F-4209-A096-2FA7FEDB330C}" srcOrd="0" destOrd="0" presId="urn:microsoft.com/office/officeart/2005/8/layout/cycle2"/>
    <dgm:cxn modelId="{D9D07C14-002A-4FB3-BEC4-B5B9E59EE666}" type="presOf" srcId="{51A81C04-8A55-40E6-80ED-0FDFBEB1E320}" destId="{219CAD2E-AFF8-4C12-96BD-A93630D11343}" srcOrd="0" destOrd="0" presId="urn:microsoft.com/office/officeart/2005/8/layout/cycle2"/>
    <dgm:cxn modelId="{7B93C16A-B5DD-4F71-80A2-9BC8E0952CE4}" type="presOf" srcId="{87A6FF6D-B0BE-4811-918F-90EF4B2B203B}" destId="{400511FC-873D-400B-ACCF-CF7F647B6AB5}" srcOrd="0" destOrd="0" presId="urn:microsoft.com/office/officeart/2005/8/layout/cycle2"/>
    <dgm:cxn modelId="{2DBED678-C1B6-4B42-B15C-3564E135C61C}" srcId="{FFBDA8A6-5B9A-4688-A1B1-925CFD9CE268}" destId="{2BF8FBA9-7972-4CB0-A44C-5767BFBB68AA}" srcOrd="5" destOrd="0" parTransId="{F0CCE53E-1608-4696-8C25-F110A6F4AA94}" sibTransId="{4D1BC604-40D4-435A-88A5-5B198F3E067C}"/>
    <dgm:cxn modelId="{AD378FEA-A476-4E26-BA73-DF9BB0F3FFC8}" type="presOf" srcId="{776995B2-2B4F-4455-B841-0BC0C961D698}" destId="{066F4D5D-9954-41E9-9943-2F0B1DC5D795}" srcOrd="1" destOrd="0" presId="urn:microsoft.com/office/officeart/2005/8/layout/cycle2"/>
    <dgm:cxn modelId="{4CAE2686-BA53-4BB7-B4FD-4D6340AE455F}" type="presOf" srcId="{4D1BC604-40D4-435A-88A5-5B198F3E067C}" destId="{BF160464-03AE-498B-BB8A-BF4D267E5004}" srcOrd="1" destOrd="0" presId="urn:microsoft.com/office/officeart/2005/8/layout/cycle2"/>
    <dgm:cxn modelId="{66E6DAE2-BD43-4C7B-AF93-640B0E839C68}" type="presOf" srcId="{266E8AD5-B03D-4EF2-8528-5C448D0914AA}" destId="{FF0F7009-D030-4215-84C1-7D2173F69483}" srcOrd="0" destOrd="0" presId="urn:microsoft.com/office/officeart/2005/8/layout/cycle2"/>
    <dgm:cxn modelId="{A444A272-3028-48D0-A0F5-F96DC3293CD0}" type="presOf" srcId="{31CAD15E-1968-48D9-AF88-89890A8DCAAD}" destId="{18DCA393-713D-46EE-AFFE-274EBCD31A60}" srcOrd="0" destOrd="0" presId="urn:microsoft.com/office/officeart/2005/8/layout/cycle2"/>
    <dgm:cxn modelId="{91F15E72-D5D1-4566-AE61-2354CB7EBCA9}" type="presOf" srcId="{8FD873F7-7EDB-4A7C-B407-9883AD944DB6}" destId="{9C0130B4-7E40-45BA-9516-508E5D6D0A98}" srcOrd="1" destOrd="0" presId="urn:microsoft.com/office/officeart/2005/8/layout/cycle2"/>
    <dgm:cxn modelId="{EB0DACCE-5E47-4479-8F58-F0F8E24BEDD1}" type="presOf" srcId="{2B7CF77F-AFE1-489D-9A78-396CEC6C7787}" destId="{4B0D6A96-6DDE-4555-BB04-E7F2247E6D8D}" srcOrd="0" destOrd="0" presId="urn:microsoft.com/office/officeart/2005/8/layout/cycle2"/>
    <dgm:cxn modelId="{0D527BAE-BE20-43A6-A12A-85CF0E616DE2}" type="presOf" srcId="{D44A41DA-18E9-4A8B-B62D-E608E333EE7F}" destId="{F6A86508-B3F9-48F9-8C81-BBD617C6A4E3}" srcOrd="1" destOrd="0" presId="urn:microsoft.com/office/officeart/2005/8/layout/cycle2"/>
    <dgm:cxn modelId="{181F5149-4536-4303-A598-9A508D667732}" srcId="{FFBDA8A6-5B9A-4688-A1B1-925CFD9CE268}" destId="{2B7CF77F-AFE1-489D-9A78-396CEC6C7787}" srcOrd="7" destOrd="0" parTransId="{E5C2A586-3230-4E7D-AE73-E29778ED6A8D}" sibTransId="{75EF7B32-E6FF-48FC-BA09-6CB828E3D88A}"/>
    <dgm:cxn modelId="{415829D0-154E-4B0B-986E-C7393486DD86}" srcId="{FFBDA8A6-5B9A-4688-A1B1-925CFD9CE268}" destId="{FC0F20E6-07BA-4B47-AE22-EDB1F31BC539}" srcOrd="3" destOrd="0" parTransId="{A765E0C2-8880-4B5C-8616-ABC640E31A7C}" sibTransId="{98C1B3ED-939D-4FFC-B658-19730C9C47CA}"/>
    <dgm:cxn modelId="{81160504-80F2-41A1-B760-70A90CFB968C}" type="presOf" srcId="{2F54F801-AFCE-4832-B81A-548C42EA3091}" destId="{05052171-77B7-43AC-96D3-F761716CA179}" srcOrd="1" destOrd="0" presId="urn:microsoft.com/office/officeart/2005/8/layout/cycle2"/>
    <dgm:cxn modelId="{E439DADE-A6EC-4297-8747-84615B19EDB9}" type="presOf" srcId="{98C1B3ED-939D-4FFC-B658-19730C9C47CA}" destId="{99F3ED0B-C1A1-4BA5-A94B-60274B0AB29B}" srcOrd="1" destOrd="0" presId="urn:microsoft.com/office/officeart/2005/8/layout/cycle2"/>
    <dgm:cxn modelId="{2D244B62-D7F8-43DF-A3B5-A4ED2501C9A0}" srcId="{FFBDA8A6-5B9A-4688-A1B1-925CFD9CE268}" destId="{31CAD15E-1968-48D9-AF88-89890A8DCAAD}" srcOrd="6" destOrd="0" parTransId="{B96591DA-AB14-454C-A1EE-68610285D049}" sibTransId="{3459495A-FABC-45E1-A270-57EB9077931B}"/>
    <dgm:cxn modelId="{EDC7108A-AA3B-49FB-A1A0-67FED844BFB9}" type="presOf" srcId="{2F54F801-AFCE-4832-B81A-548C42EA3091}" destId="{944B198B-5A9F-4CD5-BE48-9DB1B0597F99}" srcOrd="0" destOrd="0" presId="urn:microsoft.com/office/officeart/2005/8/layout/cycle2"/>
    <dgm:cxn modelId="{49C27891-A1DC-4079-9902-5FEBECC73885}" type="presOf" srcId="{51A81C04-8A55-40E6-80ED-0FDFBEB1E320}" destId="{555B8749-398C-4285-8E75-83ADE9919489}" srcOrd="1" destOrd="0" presId="urn:microsoft.com/office/officeart/2005/8/layout/cycle2"/>
    <dgm:cxn modelId="{DEC31F17-97EE-46F6-B3BF-F4D3C7CF0E39}" type="presOf" srcId="{AD4C8F83-5172-4A90-BCC5-9C3D9BEFD08E}" destId="{026A26F6-8878-41D4-8593-1C594A785F8B}" srcOrd="0" destOrd="0" presId="urn:microsoft.com/office/officeart/2005/8/layout/cycle2"/>
    <dgm:cxn modelId="{0D086E52-4181-4F9B-A612-7E75439EBA70}" srcId="{FFBDA8A6-5B9A-4688-A1B1-925CFD9CE268}" destId="{266E8AD5-B03D-4EF2-8528-5C448D0914AA}" srcOrd="8" destOrd="0" parTransId="{4B125F7F-B989-48E6-AC87-0AE2BCCE059A}" sibTransId="{8FD873F7-7EDB-4A7C-B407-9883AD944DB6}"/>
    <dgm:cxn modelId="{FE22DB48-156A-45D6-9002-D157E9199ED0}" srcId="{FFBDA8A6-5B9A-4688-A1B1-925CFD9CE268}" destId="{C2C28A80-0A10-4BCB-8C42-6D744F894C22}" srcOrd="11" destOrd="0" parTransId="{5E9630AB-9106-4B10-A9F6-80A91DB8062B}" sibTransId="{AD4C8F83-5172-4A90-BCC5-9C3D9BEFD08E}"/>
    <dgm:cxn modelId="{4308292D-C257-48A4-A0E6-F8574D6BE9EC}" type="presOf" srcId="{E00E6003-41E8-457A-8C32-E0A3B8C10A4C}" destId="{DD35DDB2-C83E-47A3-81B8-95AF3072DE1F}" srcOrd="0" destOrd="0" presId="urn:microsoft.com/office/officeart/2005/8/layout/cycle2"/>
    <dgm:cxn modelId="{625436B3-4C59-46BE-B105-4EA829A9B598}" type="presOf" srcId="{6BA4D4F9-223C-4479-8AD7-2D6A40E1A7AD}" destId="{DECBF57A-546C-46E6-9427-D388BC02CD8C}" srcOrd="0" destOrd="0" presId="urn:microsoft.com/office/officeart/2005/8/layout/cycle2"/>
    <dgm:cxn modelId="{9FCA0AFD-2E3A-46B7-B531-4B1D3DB827AF}" srcId="{FFBDA8A6-5B9A-4688-A1B1-925CFD9CE268}" destId="{6DC2E574-F4A4-4993-AEFE-0A89615E9122}" srcOrd="2" destOrd="0" parTransId="{9A81EE03-9E70-44C4-9446-46F20900A3D6}" sibTransId="{51A81C04-8A55-40E6-80ED-0FDFBEB1E320}"/>
    <dgm:cxn modelId="{8E23C69C-F856-4149-8EE9-B944B90DAB1C}" type="presOf" srcId="{FFBDA8A6-5B9A-4688-A1B1-925CFD9CE268}" destId="{CC0EF7EA-80D2-46ED-AED1-86C278223585}" srcOrd="0" destOrd="0" presId="urn:microsoft.com/office/officeart/2005/8/layout/cycle2"/>
    <dgm:cxn modelId="{52751CC1-B413-4652-B672-888CF4A12FEF}" srcId="{FFBDA8A6-5B9A-4688-A1B1-925CFD9CE268}" destId="{6BA4D4F9-223C-4479-8AD7-2D6A40E1A7AD}" srcOrd="9" destOrd="0" parTransId="{317A399B-5FCE-4C12-8A5E-7C4E3D75EEE9}" sibTransId="{B9A33617-D5F8-41EC-BE52-F95EBE9895B5}"/>
    <dgm:cxn modelId="{FD92CA80-1EF0-4117-8533-8F910EF6771F}" type="presOf" srcId="{B816BE97-8339-4CC4-8136-10DA2D92BEBA}" destId="{1DBD14AC-7968-4C54-A4D3-0925CAB07BA0}" srcOrd="0" destOrd="0" presId="urn:microsoft.com/office/officeart/2005/8/layout/cycle2"/>
    <dgm:cxn modelId="{7C16B83D-22D9-4574-B8F1-B25B850882BF}" type="presOf" srcId="{B816BE97-8339-4CC4-8136-10DA2D92BEBA}" destId="{5221F4DD-2508-45DD-B324-4D5DB3B56CE6}" srcOrd="1" destOrd="0" presId="urn:microsoft.com/office/officeart/2005/8/layout/cycle2"/>
    <dgm:cxn modelId="{7075DE7D-1281-4E1E-B8D8-825004C1EC2A}" type="presOf" srcId="{3459495A-FABC-45E1-A270-57EB9077931B}" destId="{CC861182-4082-4DFE-84F8-DF1FB2B4C58D}" srcOrd="1" destOrd="0" presId="urn:microsoft.com/office/officeart/2005/8/layout/cycle2"/>
    <dgm:cxn modelId="{5477A7E7-5C75-4349-8C16-B796450A34DF}" type="presOf" srcId="{4D1BC604-40D4-435A-88A5-5B198F3E067C}" destId="{939FF9CC-F027-4F47-9B86-4BFDD4866863}" srcOrd="0" destOrd="0" presId="urn:microsoft.com/office/officeart/2005/8/layout/cycle2"/>
    <dgm:cxn modelId="{B59E0003-9D95-4FAB-B4FD-C62DD61D1E99}" type="presParOf" srcId="{CC0EF7EA-80D2-46ED-AED1-86C278223585}" destId="{A3F8CB85-F599-4E84-A32B-BE9DDD31028A}" srcOrd="0" destOrd="0" presId="urn:microsoft.com/office/officeart/2005/8/layout/cycle2"/>
    <dgm:cxn modelId="{528C811C-FEAB-48DD-BDF6-B44034C3E61E}" type="presParOf" srcId="{CC0EF7EA-80D2-46ED-AED1-86C278223585}" destId="{1DBD14AC-7968-4C54-A4D3-0925CAB07BA0}" srcOrd="1" destOrd="0" presId="urn:microsoft.com/office/officeart/2005/8/layout/cycle2"/>
    <dgm:cxn modelId="{D5F9B161-AA1D-4DEA-BF1B-5E390E8FF966}" type="presParOf" srcId="{1DBD14AC-7968-4C54-A4D3-0925CAB07BA0}" destId="{5221F4DD-2508-45DD-B324-4D5DB3B56CE6}" srcOrd="0" destOrd="0" presId="urn:microsoft.com/office/officeart/2005/8/layout/cycle2"/>
    <dgm:cxn modelId="{B76BF756-56AC-4347-A0E2-0D00421A8BBB}" type="presParOf" srcId="{CC0EF7EA-80D2-46ED-AED1-86C278223585}" destId="{49BE2FA0-1D2F-40C2-85A7-D733FA94BE6C}" srcOrd="2" destOrd="0" presId="urn:microsoft.com/office/officeart/2005/8/layout/cycle2"/>
    <dgm:cxn modelId="{11CC0E8E-721A-46DF-8DE8-25940E48B696}" type="presParOf" srcId="{CC0EF7EA-80D2-46ED-AED1-86C278223585}" destId="{944B198B-5A9F-4CD5-BE48-9DB1B0597F99}" srcOrd="3" destOrd="0" presId="urn:microsoft.com/office/officeart/2005/8/layout/cycle2"/>
    <dgm:cxn modelId="{63F408C5-DD43-4486-9104-50CDA4F1852E}" type="presParOf" srcId="{944B198B-5A9F-4CD5-BE48-9DB1B0597F99}" destId="{05052171-77B7-43AC-96D3-F761716CA179}" srcOrd="0" destOrd="0" presId="urn:microsoft.com/office/officeart/2005/8/layout/cycle2"/>
    <dgm:cxn modelId="{A4083392-DC68-49FF-B176-2835ED823BE9}" type="presParOf" srcId="{CC0EF7EA-80D2-46ED-AED1-86C278223585}" destId="{30838577-E31D-4CC8-92E0-CB50DD96858C}" srcOrd="4" destOrd="0" presId="urn:microsoft.com/office/officeart/2005/8/layout/cycle2"/>
    <dgm:cxn modelId="{D836886D-3054-46CA-AADF-524DB1E61677}" type="presParOf" srcId="{CC0EF7EA-80D2-46ED-AED1-86C278223585}" destId="{219CAD2E-AFF8-4C12-96BD-A93630D11343}" srcOrd="5" destOrd="0" presId="urn:microsoft.com/office/officeart/2005/8/layout/cycle2"/>
    <dgm:cxn modelId="{9AB2C0A0-33FF-41BE-90F0-7510392704FC}" type="presParOf" srcId="{219CAD2E-AFF8-4C12-96BD-A93630D11343}" destId="{555B8749-398C-4285-8E75-83ADE9919489}" srcOrd="0" destOrd="0" presId="urn:microsoft.com/office/officeart/2005/8/layout/cycle2"/>
    <dgm:cxn modelId="{7BEA3724-7EF6-4633-AEC7-1C07F3271060}" type="presParOf" srcId="{CC0EF7EA-80D2-46ED-AED1-86C278223585}" destId="{8C8DB83E-F440-4D49-9F79-8C00308F51D9}" srcOrd="6" destOrd="0" presId="urn:microsoft.com/office/officeart/2005/8/layout/cycle2"/>
    <dgm:cxn modelId="{76F6B71B-D6AC-4805-B487-E7375991E855}" type="presParOf" srcId="{CC0EF7EA-80D2-46ED-AED1-86C278223585}" destId="{51151768-4CC9-40AB-B194-576B83C66B9F}" srcOrd="7" destOrd="0" presId="urn:microsoft.com/office/officeart/2005/8/layout/cycle2"/>
    <dgm:cxn modelId="{E2C0A301-E61F-4A90-A5F0-6BF694828D19}" type="presParOf" srcId="{51151768-4CC9-40AB-B194-576B83C66B9F}" destId="{99F3ED0B-C1A1-4BA5-A94B-60274B0AB29B}" srcOrd="0" destOrd="0" presId="urn:microsoft.com/office/officeart/2005/8/layout/cycle2"/>
    <dgm:cxn modelId="{F65AC963-6E9A-4EF3-AFFD-E09C92233BD8}" type="presParOf" srcId="{CC0EF7EA-80D2-46ED-AED1-86C278223585}" destId="{400511FC-873D-400B-ACCF-CF7F647B6AB5}" srcOrd="8" destOrd="0" presId="urn:microsoft.com/office/officeart/2005/8/layout/cycle2"/>
    <dgm:cxn modelId="{CE4CEF6C-48B5-4D9C-9271-74BEDB29FEB4}" type="presParOf" srcId="{CC0EF7EA-80D2-46ED-AED1-86C278223585}" destId="{738F6A36-FD24-41C7-99E0-F67C23D957F3}" srcOrd="9" destOrd="0" presId="urn:microsoft.com/office/officeart/2005/8/layout/cycle2"/>
    <dgm:cxn modelId="{2305F6E7-06F1-4633-AE4E-9BF66B489810}" type="presParOf" srcId="{738F6A36-FD24-41C7-99E0-F67C23D957F3}" destId="{066F4D5D-9954-41E9-9943-2F0B1DC5D795}" srcOrd="0" destOrd="0" presId="urn:microsoft.com/office/officeart/2005/8/layout/cycle2"/>
    <dgm:cxn modelId="{9F5A39F5-4D88-4C92-9D19-4722EDB6E341}" type="presParOf" srcId="{CC0EF7EA-80D2-46ED-AED1-86C278223585}" destId="{B15D4CA6-E784-41F3-929B-7C317552F714}" srcOrd="10" destOrd="0" presId="urn:microsoft.com/office/officeart/2005/8/layout/cycle2"/>
    <dgm:cxn modelId="{9EE21196-B168-4B10-8335-50A692A15154}" type="presParOf" srcId="{CC0EF7EA-80D2-46ED-AED1-86C278223585}" destId="{939FF9CC-F027-4F47-9B86-4BFDD4866863}" srcOrd="11" destOrd="0" presId="urn:microsoft.com/office/officeart/2005/8/layout/cycle2"/>
    <dgm:cxn modelId="{13516A5D-F502-464F-8378-1AFA96D00290}" type="presParOf" srcId="{939FF9CC-F027-4F47-9B86-4BFDD4866863}" destId="{BF160464-03AE-498B-BB8A-BF4D267E5004}" srcOrd="0" destOrd="0" presId="urn:microsoft.com/office/officeart/2005/8/layout/cycle2"/>
    <dgm:cxn modelId="{11161A78-6F89-4051-939D-338F0FB2B875}" type="presParOf" srcId="{CC0EF7EA-80D2-46ED-AED1-86C278223585}" destId="{18DCA393-713D-46EE-AFFE-274EBCD31A60}" srcOrd="12" destOrd="0" presId="urn:microsoft.com/office/officeart/2005/8/layout/cycle2"/>
    <dgm:cxn modelId="{7559EEB7-0D24-4B8C-8F1D-8AE80B5E5D84}" type="presParOf" srcId="{CC0EF7EA-80D2-46ED-AED1-86C278223585}" destId="{15BCE2B7-BE67-4D50-89D2-976952E1885B}" srcOrd="13" destOrd="0" presId="urn:microsoft.com/office/officeart/2005/8/layout/cycle2"/>
    <dgm:cxn modelId="{6D2BE91B-9627-45F8-9575-3054D5AC9A7B}" type="presParOf" srcId="{15BCE2B7-BE67-4D50-89D2-976952E1885B}" destId="{CC861182-4082-4DFE-84F8-DF1FB2B4C58D}" srcOrd="0" destOrd="0" presId="urn:microsoft.com/office/officeart/2005/8/layout/cycle2"/>
    <dgm:cxn modelId="{B54EDEF7-AB6D-47A3-9363-9B45E696943F}" type="presParOf" srcId="{CC0EF7EA-80D2-46ED-AED1-86C278223585}" destId="{4B0D6A96-6DDE-4555-BB04-E7F2247E6D8D}" srcOrd="14" destOrd="0" presId="urn:microsoft.com/office/officeart/2005/8/layout/cycle2"/>
    <dgm:cxn modelId="{4D86AF9C-32FB-49F0-9E2D-055F45FE49A8}" type="presParOf" srcId="{CC0EF7EA-80D2-46ED-AED1-86C278223585}" destId="{062868D3-3C6F-4209-A096-2FA7FEDB330C}" srcOrd="15" destOrd="0" presId="urn:microsoft.com/office/officeart/2005/8/layout/cycle2"/>
    <dgm:cxn modelId="{54CBCE49-05B9-4A4C-AF37-AFB16CC3003A}" type="presParOf" srcId="{062868D3-3C6F-4209-A096-2FA7FEDB330C}" destId="{84E0DFD3-45C1-45BA-A59E-EF1773327826}" srcOrd="0" destOrd="0" presId="urn:microsoft.com/office/officeart/2005/8/layout/cycle2"/>
    <dgm:cxn modelId="{07369D6F-FD28-44DE-874A-F3FFE8622A23}" type="presParOf" srcId="{CC0EF7EA-80D2-46ED-AED1-86C278223585}" destId="{FF0F7009-D030-4215-84C1-7D2173F69483}" srcOrd="16" destOrd="0" presId="urn:microsoft.com/office/officeart/2005/8/layout/cycle2"/>
    <dgm:cxn modelId="{6C6DEC3E-4A6A-45D4-A152-5EF0A41E1FEF}" type="presParOf" srcId="{CC0EF7EA-80D2-46ED-AED1-86C278223585}" destId="{9007255F-DDA7-45AF-B068-BC1C2078C287}" srcOrd="17" destOrd="0" presId="urn:microsoft.com/office/officeart/2005/8/layout/cycle2"/>
    <dgm:cxn modelId="{63883A15-787A-48D6-BE01-703D3FD590FE}" type="presParOf" srcId="{9007255F-DDA7-45AF-B068-BC1C2078C287}" destId="{9C0130B4-7E40-45BA-9516-508E5D6D0A98}" srcOrd="0" destOrd="0" presId="urn:microsoft.com/office/officeart/2005/8/layout/cycle2"/>
    <dgm:cxn modelId="{D102FF9A-6FFA-48F4-A135-5052CF7C9CA8}" type="presParOf" srcId="{CC0EF7EA-80D2-46ED-AED1-86C278223585}" destId="{DECBF57A-546C-46E6-9427-D388BC02CD8C}" srcOrd="18" destOrd="0" presId="urn:microsoft.com/office/officeart/2005/8/layout/cycle2"/>
    <dgm:cxn modelId="{89D77FA9-7EE9-4E0A-AA7C-EA5884301CCE}" type="presParOf" srcId="{CC0EF7EA-80D2-46ED-AED1-86C278223585}" destId="{2F8FD418-584C-42EC-8660-1C394EA0928D}" srcOrd="19" destOrd="0" presId="urn:microsoft.com/office/officeart/2005/8/layout/cycle2"/>
    <dgm:cxn modelId="{A7036F70-B98C-463D-8E76-55DFB13686E9}" type="presParOf" srcId="{2F8FD418-584C-42EC-8660-1C394EA0928D}" destId="{2A6315C4-262D-4A90-B5D2-0BB92ADD1B1A}" srcOrd="0" destOrd="0" presId="urn:microsoft.com/office/officeart/2005/8/layout/cycle2"/>
    <dgm:cxn modelId="{3EF9663E-4A58-43A1-A2EF-F35466480D2A}" type="presParOf" srcId="{CC0EF7EA-80D2-46ED-AED1-86C278223585}" destId="{DD35DDB2-C83E-47A3-81B8-95AF3072DE1F}" srcOrd="20" destOrd="0" presId="urn:microsoft.com/office/officeart/2005/8/layout/cycle2"/>
    <dgm:cxn modelId="{76B71896-F92D-45E3-BACD-409A787B6B85}" type="presParOf" srcId="{CC0EF7EA-80D2-46ED-AED1-86C278223585}" destId="{FF2E03D9-AAF2-4C39-BBD1-D54A6EF346BE}" srcOrd="21" destOrd="0" presId="urn:microsoft.com/office/officeart/2005/8/layout/cycle2"/>
    <dgm:cxn modelId="{906FE74F-E92A-4660-B065-CF8E09F5BD07}" type="presParOf" srcId="{FF2E03D9-AAF2-4C39-BBD1-D54A6EF346BE}" destId="{F6A86508-B3F9-48F9-8C81-BBD617C6A4E3}" srcOrd="0" destOrd="0" presId="urn:microsoft.com/office/officeart/2005/8/layout/cycle2"/>
    <dgm:cxn modelId="{98C64747-E01F-4032-9016-2CCF4655946E}" type="presParOf" srcId="{CC0EF7EA-80D2-46ED-AED1-86C278223585}" destId="{583D422A-BBD4-4331-8E39-63165FE4F392}" srcOrd="22" destOrd="0" presId="urn:microsoft.com/office/officeart/2005/8/layout/cycle2"/>
    <dgm:cxn modelId="{A0BA3852-C498-4FEA-9D9C-83AA40420DD8}" type="presParOf" srcId="{CC0EF7EA-80D2-46ED-AED1-86C278223585}" destId="{026A26F6-8878-41D4-8593-1C594A785F8B}" srcOrd="23" destOrd="0" presId="urn:microsoft.com/office/officeart/2005/8/layout/cycle2"/>
    <dgm:cxn modelId="{537AEB7C-0D9F-4E09-87CE-F7EC847A6419}" type="presParOf" srcId="{026A26F6-8878-41D4-8593-1C594A785F8B}" destId="{8DD1C2A2-DB9A-413E-B6CC-B90783B5000E}"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8CB85-F599-4E84-A32B-BE9DDD31028A}">
      <dsp:nvSpPr>
        <dsp:cNvPr id="0" name=""/>
        <dsp:cNvSpPr/>
      </dsp:nvSpPr>
      <dsp:spPr>
        <a:xfrm>
          <a:off x="3782280" y="1989"/>
          <a:ext cx="665038" cy="66503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j</a:t>
          </a:r>
          <a:endParaRPr lang="en-GB" sz="2800" kern="1200" dirty="0"/>
        </a:p>
      </dsp:txBody>
      <dsp:txXfrm>
        <a:off x="3879673" y="99382"/>
        <a:ext cx="470252" cy="470252"/>
      </dsp:txXfrm>
    </dsp:sp>
    <dsp:sp modelId="{1DBD14AC-7968-4C54-A4D3-0925CAB07BA0}">
      <dsp:nvSpPr>
        <dsp:cNvPr id="0" name=""/>
        <dsp:cNvSpPr/>
      </dsp:nvSpPr>
      <dsp:spPr>
        <a:xfrm rot="900000">
          <a:off x="4503789" y="350172"/>
          <a:ext cx="176602" cy="22445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4504692" y="388206"/>
        <a:ext cx="123621" cy="134670"/>
      </dsp:txXfrm>
    </dsp:sp>
    <dsp:sp modelId="{49BE2FA0-1D2F-40C2-85A7-D733FA94BE6C}">
      <dsp:nvSpPr>
        <dsp:cNvPr id="0" name=""/>
        <dsp:cNvSpPr/>
      </dsp:nvSpPr>
      <dsp:spPr>
        <a:xfrm>
          <a:off x="4746517" y="260355"/>
          <a:ext cx="665038" cy="66503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f</a:t>
          </a:r>
          <a:endParaRPr lang="en-GB" sz="2800" kern="1200" dirty="0"/>
        </a:p>
      </dsp:txBody>
      <dsp:txXfrm>
        <a:off x="4843910" y="357748"/>
        <a:ext cx="470252" cy="470252"/>
      </dsp:txXfrm>
    </dsp:sp>
    <dsp:sp modelId="{944B198B-5A9F-4CD5-BE48-9DB1B0597F99}">
      <dsp:nvSpPr>
        <dsp:cNvPr id="0" name=""/>
        <dsp:cNvSpPr/>
      </dsp:nvSpPr>
      <dsp:spPr>
        <a:xfrm rot="2700000">
          <a:off x="5340136" y="830050"/>
          <a:ext cx="176602" cy="2244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5347895" y="856208"/>
        <a:ext cx="123621" cy="134670"/>
      </dsp:txXfrm>
    </dsp:sp>
    <dsp:sp modelId="{30838577-E31D-4CC8-92E0-CB50DD96858C}">
      <dsp:nvSpPr>
        <dsp:cNvPr id="0" name=""/>
        <dsp:cNvSpPr/>
      </dsp:nvSpPr>
      <dsp:spPr>
        <a:xfrm>
          <a:off x="5452387" y="966225"/>
          <a:ext cx="665038" cy="66503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m</a:t>
          </a:r>
          <a:endParaRPr lang="en-GB" sz="2800" kern="1200" dirty="0"/>
        </a:p>
      </dsp:txBody>
      <dsp:txXfrm>
        <a:off x="5549780" y="1063618"/>
        <a:ext cx="470252" cy="470252"/>
      </dsp:txXfrm>
    </dsp:sp>
    <dsp:sp modelId="{219CAD2E-AFF8-4C12-96BD-A93630D11343}">
      <dsp:nvSpPr>
        <dsp:cNvPr id="0" name=""/>
        <dsp:cNvSpPr/>
      </dsp:nvSpPr>
      <dsp:spPr>
        <a:xfrm rot="4500000">
          <a:off x="5824494" y="1663810"/>
          <a:ext cx="176602" cy="22445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5844128" y="1683112"/>
        <a:ext cx="123621" cy="134670"/>
      </dsp:txXfrm>
    </dsp:sp>
    <dsp:sp modelId="{8C8DB83E-F440-4D49-9F79-8C00308F51D9}">
      <dsp:nvSpPr>
        <dsp:cNvPr id="0" name=""/>
        <dsp:cNvSpPr/>
      </dsp:nvSpPr>
      <dsp:spPr>
        <a:xfrm>
          <a:off x="5710753" y="1930462"/>
          <a:ext cx="665038" cy="66503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a</a:t>
          </a:r>
          <a:endParaRPr lang="en-GB" sz="2800" kern="1200" dirty="0"/>
        </a:p>
      </dsp:txBody>
      <dsp:txXfrm>
        <a:off x="5808146" y="2027855"/>
        <a:ext cx="470252" cy="470252"/>
      </dsp:txXfrm>
    </dsp:sp>
    <dsp:sp modelId="{51151768-4CC9-40AB-B194-576B83C66B9F}">
      <dsp:nvSpPr>
        <dsp:cNvPr id="0" name=""/>
        <dsp:cNvSpPr/>
      </dsp:nvSpPr>
      <dsp:spPr>
        <a:xfrm rot="6300000">
          <a:off x="5827082" y="2628046"/>
          <a:ext cx="176602" cy="22445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5860429" y="2647348"/>
        <a:ext cx="123621" cy="134670"/>
      </dsp:txXfrm>
    </dsp:sp>
    <dsp:sp modelId="{400511FC-873D-400B-ACCF-CF7F647B6AB5}">
      <dsp:nvSpPr>
        <dsp:cNvPr id="0" name=""/>
        <dsp:cNvSpPr/>
      </dsp:nvSpPr>
      <dsp:spPr>
        <a:xfrm>
          <a:off x="5452387" y="2894698"/>
          <a:ext cx="665038" cy="665038"/>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m</a:t>
          </a:r>
          <a:endParaRPr lang="en-GB" sz="2800" kern="1200" dirty="0"/>
        </a:p>
      </dsp:txBody>
      <dsp:txXfrm>
        <a:off x="5549780" y="2992091"/>
        <a:ext cx="470252" cy="470252"/>
      </dsp:txXfrm>
    </dsp:sp>
    <dsp:sp modelId="{738F6A36-FD24-41C7-99E0-F67C23D957F3}">
      <dsp:nvSpPr>
        <dsp:cNvPr id="0" name=""/>
        <dsp:cNvSpPr/>
      </dsp:nvSpPr>
      <dsp:spPr>
        <a:xfrm rot="8100000">
          <a:off x="5347204" y="3464393"/>
          <a:ext cx="176602" cy="22445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5392426" y="3490551"/>
        <a:ext cx="123621" cy="134670"/>
      </dsp:txXfrm>
    </dsp:sp>
    <dsp:sp modelId="{B15D4CA6-E784-41F3-929B-7C317552F714}">
      <dsp:nvSpPr>
        <dsp:cNvPr id="0" name=""/>
        <dsp:cNvSpPr/>
      </dsp:nvSpPr>
      <dsp:spPr>
        <a:xfrm>
          <a:off x="4746517" y="3600569"/>
          <a:ext cx="665038" cy="665038"/>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j</a:t>
          </a:r>
          <a:endParaRPr lang="en-GB" sz="2800" kern="1200" dirty="0"/>
        </a:p>
      </dsp:txBody>
      <dsp:txXfrm>
        <a:off x="4843910" y="3697962"/>
        <a:ext cx="470252" cy="470252"/>
      </dsp:txXfrm>
    </dsp:sp>
    <dsp:sp modelId="{939FF9CC-F027-4F47-9B86-4BFDD4866863}">
      <dsp:nvSpPr>
        <dsp:cNvPr id="0" name=""/>
        <dsp:cNvSpPr/>
      </dsp:nvSpPr>
      <dsp:spPr>
        <a:xfrm rot="9900000">
          <a:off x="4513444" y="3948752"/>
          <a:ext cx="176602" cy="22445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4565522" y="3986786"/>
        <a:ext cx="123621" cy="134670"/>
      </dsp:txXfrm>
    </dsp:sp>
    <dsp:sp modelId="{18DCA393-713D-46EE-AFFE-274EBCD31A60}">
      <dsp:nvSpPr>
        <dsp:cNvPr id="0" name=""/>
        <dsp:cNvSpPr/>
      </dsp:nvSpPr>
      <dsp:spPr>
        <a:xfrm>
          <a:off x="3782280" y="3858935"/>
          <a:ext cx="665038" cy="665038"/>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j</a:t>
          </a:r>
          <a:endParaRPr lang="en-GB" sz="2800" kern="1200" dirty="0"/>
        </a:p>
      </dsp:txBody>
      <dsp:txXfrm>
        <a:off x="3879673" y="3956328"/>
        <a:ext cx="470252" cy="470252"/>
      </dsp:txXfrm>
    </dsp:sp>
    <dsp:sp modelId="{15BCE2B7-BE67-4D50-89D2-976952E1885B}">
      <dsp:nvSpPr>
        <dsp:cNvPr id="0" name=""/>
        <dsp:cNvSpPr/>
      </dsp:nvSpPr>
      <dsp:spPr>
        <a:xfrm rot="11700000">
          <a:off x="3549208" y="3951339"/>
          <a:ext cx="176602" cy="2244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3601286" y="4003085"/>
        <a:ext cx="123621" cy="134670"/>
      </dsp:txXfrm>
    </dsp:sp>
    <dsp:sp modelId="{4B0D6A96-6DDE-4555-BB04-E7F2247E6D8D}">
      <dsp:nvSpPr>
        <dsp:cNvPr id="0" name=""/>
        <dsp:cNvSpPr/>
      </dsp:nvSpPr>
      <dsp:spPr>
        <a:xfrm>
          <a:off x="2818044" y="3600569"/>
          <a:ext cx="665038" cy="665038"/>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a</a:t>
          </a:r>
          <a:endParaRPr lang="en-GB" sz="2800" kern="1200" dirty="0"/>
        </a:p>
      </dsp:txBody>
      <dsp:txXfrm>
        <a:off x="2915437" y="3697962"/>
        <a:ext cx="470252" cy="470252"/>
      </dsp:txXfrm>
    </dsp:sp>
    <dsp:sp modelId="{062868D3-3C6F-4209-A096-2FA7FEDB330C}">
      <dsp:nvSpPr>
        <dsp:cNvPr id="0" name=""/>
        <dsp:cNvSpPr/>
      </dsp:nvSpPr>
      <dsp:spPr>
        <a:xfrm rot="13500000">
          <a:off x="2712861" y="3471462"/>
          <a:ext cx="176602" cy="22445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2758083" y="3535084"/>
        <a:ext cx="123621" cy="134670"/>
      </dsp:txXfrm>
    </dsp:sp>
    <dsp:sp modelId="{FF0F7009-D030-4215-84C1-7D2173F69483}">
      <dsp:nvSpPr>
        <dsp:cNvPr id="0" name=""/>
        <dsp:cNvSpPr/>
      </dsp:nvSpPr>
      <dsp:spPr>
        <a:xfrm>
          <a:off x="2112174" y="2894698"/>
          <a:ext cx="665038" cy="665038"/>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s</a:t>
          </a:r>
          <a:endParaRPr lang="en-GB" sz="2800" kern="1200" dirty="0"/>
        </a:p>
      </dsp:txBody>
      <dsp:txXfrm>
        <a:off x="2209567" y="2992091"/>
        <a:ext cx="470252" cy="470252"/>
      </dsp:txXfrm>
    </dsp:sp>
    <dsp:sp modelId="{9007255F-DDA7-45AF-B068-BC1C2078C287}">
      <dsp:nvSpPr>
        <dsp:cNvPr id="0" name=""/>
        <dsp:cNvSpPr/>
      </dsp:nvSpPr>
      <dsp:spPr>
        <a:xfrm rot="15300000">
          <a:off x="2228502" y="2637702"/>
          <a:ext cx="176602" cy="22445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2261849" y="2708180"/>
        <a:ext cx="123621" cy="134670"/>
      </dsp:txXfrm>
    </dsp:sp>
    <dsp:sp modelId="{DECBF57A-546C-46E6-9427-D388BC02CD8C}">
      <dsp:nvSpPr>
        <dsp:cNvPr id="0" name=""/>
        <dsp:cNvSpPr/>
      </dsp:nvSpPr>
      <dsp:spPr>
        <a:xfrm>
          <a:off x="1853807" y="1930462"/>
          <a:ext cx="665038" cy="665038"/>
        </a:xfrm>
        <a:prstGeom prst="ellipse">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o</a:t>
          </a:r>
          <a:endParaRPr lang="en-GB" sz="2800" kern="1200" dirty="0"/>
        </a:p>
      </dsp:txBody>
      <dsp:txXfrm>
        <a:off x="1951200" y="2027855"/>
        <a:ext cx="470252" cy="470252"/>
      </dsp:txXfrm>
    </dsp:sp>
    <dsp:sp modelId="{2F8FD418-584C-42EC-8660-1C394EA0928D}">
      <dsp:nvSpPr>
        <dsp:cNvPr id="0" name=""/>
        <dsp:cNvSpPr/>
      </dsp:nvSpPr>
      <dsp:spPr>
        <a:xfrm rot="17100000">
          <a:off x="2225915" y="1673465"/>
          <a:ext cx="176602" cy="22445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2245549" y="1743943"/>
        <a:ext cx="123621" cy="134670"/>
      </dsp:txXfrm>
    </dsp:sp>
    <dsp:sp modelId="{DD35DDB2-C83E-47A3-81B8-95AF3072DE1F}">
      <dsp:nvSpPr>
        <dsp:cNvPr id="0" name=""/>
        <dsp:cNvSpPr/>
      </dsp:nvSpPr>
      <dsp:spPr>
        <a:xfrm>
          <a:off x="2112174" y="966225"/>
          <a:ext cx="665038" cy="665038"/>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n</a:t>
          </a:r>
          <a:endParaRPr lang="en-GB" sz="2800" kern="1200" dirty="0"/>
        </a:p>
      </dsp:txBody>
      <dsp:txXfrm>
        <a:off x="2209567" y="1063618"/>
        <a:ext cx="470252" cy="470252"/>
      </dsp:txXfrm>
    </dsp:sp>
    <dsp:sp modelId="{FF2E03D9-AAF2-4C39-BBD1-D54A6EF346BE}">
      <dsp:nvSpPr>
        <dsp:cNvPr id="0" name=""/>
        <dsp:cNvSpPr/>
      </dsp:nvSpPr>
      <dsp:spPr>
        <a:xfrm rot="18900000">
          <a:off x="2705792" y="837118"/>
          <a:ext cx="176602" cy="22445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2713551" y="900740"/>
        <a:ext cx="123621" cy="134670"/>
      </dsp:txXfrm>
    </dsp:sp>
    <dsp:sp modelId="{583D422A-BBD4-4331-8E39-63165FE4F392}">
      <dsp:nvSpPr>
        <dsp:cNvPr id="0" name=""/>
        <dsp:cNvSpPr/>
      </dsp:nvSpPr>
      <dsp:spPr>
        <a:xfrm>
          <a:off x="2818044" y="260355"/>
          <a:ext cx="665038" cy="665038"/>
        </a:xfrm>
        <a:prstGeom prst="ellipse">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CH" sz="2800" kern="1200" dirty="0" smtClean="0"/>
            <a:t>d</a:t>
          </a:r>
          <a:endParaRPr lang="en-GB" sz="2800" kern="1200" dirty="0"/>
        </a:p>
      </dsp:txBody>
      <dsp:txXfrm>
        <a:off x="2915437" y="357748"/>
        <a:ext cx="470252" cy="470252"/>
      </dsp:txXfrm>
    </dsp:sp>
    <dsp:sp modelId="{026A26F6-8878-41D4-8593-1C594A785F8B}">
      <dsp:nvSpPr>
        <dsp:cNvPr id="0" name=""/>
        <dsp:cNvSpPr/>
      </dsp:nvSpPr>
      <dsp:spPr>
        <a:xfrm rot="20700000">
          <a:off x="3539552" y="352759"/>
          <a:ext cx="176602" cy="2244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3540455" y="404505"/>
        <a:ext cx="123621" cy="13467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889938" cy="496671"/>
          </a:xfrm>
          <a:prstGeom prst="rect">
            <a:avLst/>
          </a:prstGeom>
        </p:spPr>
        <p:txBody>
          <a:bodyPr vert="horz" lIns="90727" tIns="45363" rIns="90727" bIns="45363" rtlCol="0"/>
          <a:lstStyle>
            <a:lvl1pPr algn="l">
              <a:defRPr sz="1200"/>
            </a:lvl1pPr>
          </a:lstStyle>
          <a:p>
            <a:endParaRPr lang="en-US"/>
          </a:p>
        </p:txBody>
      </p:sp>
      <p:sp>
        <p:nvSpPr>
          <p:cNvPr id="3" name="Date Placeholder 2"/>
          <p:cNvSpPr>
            <a:spLocks noGrp="1"/>
          </p:cNvSpPr>
          <p:nvPr>
            <p:ph type="dt" sz="quarter" idx="1"/>
          </p:nvPr>
        </p:nvSpPr>
        <p:spPr>
          <a:xfrm>
            <a:off x="3777608" y="0"/>
            <a:ext cx="2889938" cy="496671"/>
          </a:xfrm>
          <a:prstGeom prst="rect">
            <a:avLst/>
          </a:prstGeom>
        </p:spPr>
        <p:txBody>
          <a:bodyPr vert="horz" lIns="90727" tIns="45363" rIns="90727" bIns="45363" rtlCol="0"/>
          <a:lstStyle>
            <a:lvl1pPr algn="r">
              <a:defRPr sz="1200"/>
            </a:lvl1pPr>
          </a:lstStyle>
          <a:p>
            <a:fld id="{59271914-6CD9-4BBF-99F1-F983E25D546D}" type="datetimeFigureOut">
              <a:rPr lang="en-US" smtClean="0"/>
              <a:pPr/>
              <a:t>7/21/2017</a:t>
            </a:fld>
            <a:endParaRPr lang="en-US"/>
          </a:p>
        </p:txBody>
      </p:sp>
      <p:sp>
        <p:nvSpPr>
          <p:cNvPr id="4" name="Footer Placeholder 3"/>
          <p:cNvSpPr>
            <a:spLocks noGrp="1"/>
          </p:cNvSpPr>
          <p:nvPr>
            <p:ph type="ftr" sz="quarter" idx="2"/>
          </p:nvPr>
        </p:nvSpPr>
        <p:spPr>
          <a:xfrm>
            <a:off x="3" y="9428271"/>
            <a:ext cx="2889938" cy="496671"/>
          </a:xfrm>
          <a:prstGeom prst="rect">
            <a:avLst/>
          </a:prstGeom>
        </p:spPr>
        <p:txBody>
          <a:bodyPr vert="horz" lIns="90727" tIns="45363" rIns="90727" bIns="45363" rtlCol="0" anchor="b"/>
          <a:lstStyle>
            <a:lvl1pPr algn="l">
              <a:defRPr sz="1200"/>
            </a:lvl1pPr>
          </a:lstStyle>
          <a:p>
            <a:endParaRPr lang="en-US"/>
          </a:p>
        </p:txBody>
      </p:sp>
      <p:sp>
        <p:nvSpPr>
          <p:cNvPr id="5" name="Slide Number Placeholder 4"/>
          <p:cNvSpPr>
            <a:spLocks noGrp="1"/>
          </p:cNvSpPr>
          <p:nvPr>
            <p:ph type="sldNum" sz="quarter" idx="3"/>
          </p:nvPr>
        </p:nvSpPr>
        <p:spPr>
          <a:xfrm>
            <a:off x="3777608" y="9428271"/>
            <a:ext cx="2889938" cy="496671"/>
          </a:xfrm>
          <a:prstGeom prst="rect">
            <a:avLst/>
          </a:prstGeom>
        </p:spPr>
        <p:txBody>
          <a:bodyPr vert="horz" lIns="90727" tIns="45363" rIns="90727" bIns="45363" rtlCol="0" anchor="b"/>
          <a:lstStyle>
            <a:lvl1pPr algn="r">
              <a:defRPr sz="1200"/>
            </a:lvl1pPr>
          </a:lstStyle>
          <a:p>
            <a:fld id="{983361B8-57E6-4222-A165-BE4E1B14B81C}" type="slidenum">
              <a:rPr lang="en-US" smtClean="0"/>
              <a:pPr/>
              <a:t>‹#›</a:t>
            </a:fld>
            <a:endParaRPr lang="en-US"/>
          </a:p>
        </p:txBody>
      </p:sp>
    </p:spTree>
    <p:extLst>
      <p:ext uri="{BB962C8B-B14F-4D97-AF65-F5344CB8AC3E}">
        <p14:creationId xmlns:p14="http://schemas.microsoft.com/office/powerpoint/2010/main" val="1545737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889938" cy="496333"/>
          </a:xfrm>
          <a:prstGeom prst="rect">
            <a:avLst/>
          </a:prstGeom>
        </p:spPr>
        <p:txBody>
          <a:bodyPr vert="horz" lIns="90727" tIns="45363" rIns="90727" bIns="4536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777608" y="3"/>
            <a:ext cx="2889938" cy="496333"/>
          </a:xfrm>
          <a:prstGeom prst="rect">
            <a:avLst/>
          </a:prstGeom>
        </p:spPr>
        <p:txBody>
          <a:bodyPr vert="horz" lIns="90727" tIns="45363" rIns="90727" bIns="45363" rtlCol="0"/>
          <a:lstStyle>
            <a:lvl1pPr algn="r" fontAlgn="auto">
              <a:spcBef>
                <a:spcPts val="0"/>
              </a:spcBef>
              <a:spcAft>
                <a:spcPts val="0"/>
              </a:spcAft>
              <a:defRPr sz="1200">
                <a:latin typeface="+mn-lt"/>
              </a:defRPr>
            </a:lvl1pPr>
          </a:lstStyle>
          <a:p>
            <a:pPr>
              <a:defRPr/>
            </a:pPr>
            <a:fld id="{20E796FE-367C-4716-B668-FA200F60EDAE}" type="datetimeFigureOut">
              <a:rPr lang="en-US"/>
              <a:pPr>
                <a:defRPr/>
              </a:pPr>
              <a:t>7/21/2017</a:t>
            </a:fld>
            <a:endParaRPr lang="en-US" dirty="0"/>
          </a:p>
        </p:txBody>
      </p:sp>
      <p:sp>
        <p:nvSpPr>
          <p:cNvPr id="4" name="Slide Image Placeholder 3"/>
          <p:cNvSpPr>
            <a:spLocks noGrp="1" noRot="1" noChangeAspect="1"/>
          </p:cNvSpPr>
          <p:nvPr>
            <p:ph type="sldImg" idx="2"/>
          </p:nvPr>
        </p:nvSpPr>
        <p:spPr>
          <a:xfrm>
            <a:off x="850900" y="744538"/>
            <a:ext cx="4967288" cy="3725862"/>
          </a:xfrm>
          <a:prstGeom prst="rect">
            <a:avLst/>
          </a:prstGeom>
          <a:noFill/>
          <a:ln w="12700">
            <a:solidFill>
              <a:prstClr val="black"/>
            </a:solidFill>
          </a:ln>
        </p:spPr>
        <p:txBody>
          <a:bodyPr vert="horz" lIns="90727" tIns="45363" rIns="90727" bIns="45363" rtlCol="0" anchor="ctr"/>
          <a:lstStyle/>
          <a:p>
            <a:pPr lvl="0"/>
            <a:endParaRPr lang="en-US" noProof="0" dirty="0"/>
          </a:p>
        </p:txBody>
      </p:sp>
      <p:sp>
        <p:nvSpPr>
          <p:cNvPr id="5" name="Notes Placeholder 4"/>
          <p:cNvSpPr>
            <a:spLocks noGrp="1"/>
          </p:cNvSpPr>
          <p:nvPr>
            <p:ph type="body" sz="quarter" idx="3"/>
          </p:nvPr>
        </p:nvSpPr>
        <p:spPr>
          <a:xfrm>
            <a:off x="666912" y="4715153"/>
            <a:ext cx="5335270" cy="4466988"/>
          </a:xfrm>
          <a:prstGeom prst="rect">
            <a:avLst/>
          </a:prstGeom>
        </p:spPr>
        <p:txBody>
          <a:bodyPr vert="horz" lIns="90727" tIns="45363" rIns="90727" bIns="45363"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3" y="9428583"/>
            <a:ext cx="2889938" cy="496333"/>
          </a:xfrm>
          <a:prstGeom prst="rect">
            <a:avLst/>
          </a:prstGeom>
        </p:spPr>
        <p:txBody>
          <a:bodyPr vert="horz" lIns="90727" tIns="45363" rIns="90727" bIns="45363"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777608" y="9428583"/>
            <a:ext cx="2889938" cy="496333"/>
          </a:xfrm>
          <a:prstGeom prst="rect">
            <a:avLst/>
          </a:prstGeom>
        </p:spPr>
        <p:txBody>
          <a:bodyPr vert="horz" lIns="90727" tIns="45363" rIns="90727" bIns="45363" rtlCol="0" anchor="b"/>
          <a:lstStyle>
            <a:lvl1pPr algn="r" fontAlgn="auto">
              <a:spcBef>
                <a:spcPts val="0"/>
              </a:spcBef>
              <a:spcAft>
                <a:spcPts val="0"/>
              </a:spcAft>
              <a:defRPr sz="1200">
                <a:latin typeface="+mn-lt"/>
              </a:defRPr>
            </a:lvl1pPr>
          </a:lstStyle>
          <a:p>
            <a:pPr>
              <a:defRPr/>
            </a:pPr>
            <a:fld id="{F77F511A-79A3-4639-B08A-00D57CB89262}" type="slidenum">
              <a:rPr lang="en-US"/>
              <a:pPr>
                <a:defRPr/>
              </a:pPr>
              <a:t>‹#›</a:t>
            </a:fld>
            <a:endParaRPr lang="en-US" dirty="0"/>
          </a:p>
        </p:txBody>
      </p:sp>
    </p:spTree>
    <p:extLst>
      <p:ext uri="{BB962C8B-B14F-4D97-AF65-F5344CB8AC3E}">
        <p14:creationId xmlns:p14="http://schemas.microsoft.com/office/powerpoint/2010/main" val="1133466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1</a:t>
            </a:fld>
            <a:endParaRPr lang="en-US" dirty="0"/>
          </a:p>
        </p:txBody>
      </p:sp>
    </p:spTree>
    <p:extLst>
      <p:ext uri="{BB962C8B-B14F-4D97-AF65-F5344CB8AC3E}">
        <p14:creationId xmlns:p14="http://schemas.microsoft.com/office/powerpoint/2010/main" val="259224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0113" indent="-170113">
              <a:buFont typeface="Arial" panose="020B0604020202020204" pitchFamily="34" charset="0"/>
              <a:buChar char="•"/>
            </a:pPr>
            <a:r>
              <a:rPr lang="en-US" dirty="0"/>
              <a:t>It is estimated that 45% of the global population depends on groundwater for domestic use. In Africa, groundwater dependence is even higher, estimated at over 75%. Dispersed populations and communities within the continent are particularly reliant on groundwater, with hand dug wells historically playing a major role in rural and </a:t>
            </a:r>
            <a:r>
              <a:rPr lang="en-US" dirty="0" err="1"/>
              <a:t>peri</a:t>
            </a:r>
            <a:r>
              <a:rPr lang="en-US" dirty="0"/>
              <a:t>-urban areas. There is also considerable dependence on groundwater for urban water-supplies, particularly in Nigeria. </a:t>
            </a:r>
          </a:p>
          <a:p>
            <a:pPr marL="170113" indent="-170113">
              <a:buFont typeface="Arial" panose="020B0604020202020204" pitchFamily="34" charset="0"/>
              <a:buChar char="•"/>
            </a:pPr>
            <a:endParaRPr lang="en-US" dirty="0"/>
          </a:p>
          <a:p>
            <a:pPr marL="170113" indent="-170113">
              <a:buFont typeface="Arial" panose="020B0604020202020204" pitchFamily="34" charset="0"/>
              <a:buChar char="•"/>
            </a:pPr>
            <a:r>
              <a:rPr lang="en-US" dirty="0"/>
              <a:t>Groundwater use for irrigation is also forecast to increase. The potential for further development of irrigated agriculture fed by renewable groundwater is considerable, estimated to be between 20% and 49% of the cropland of the continent. </a:t>
            </a:r>
            <a:endParaRPr lang="en-US" dirty="0" smtClean="0"/>
          </a:p>
          <a:p>
            <a:pPr marL="170113" indent="-170113">
              <a:buFont typeface="Arial" panose="020B0604020202020204" pitchFamily="34" charset="0"/>
              <a:buChar char="•"/>
            </a:pPr>
            <a:endParaRPr lang="en-US" dirty="0"/>
          </a:p>
          <a:p>
            <a:pPr marL="170113" indent="-170113">
              <a:buFont typeface="Arial" panose="020B0604020202020204" pitchFamily="34" charset="0"/>
              <a:buChar char="•"/>
            </a:pPr>
            <a:r>
              <a:rPr lang="en-US" dirty="0"/>
              <a:t>There is no doubt that groundwater supplies and boreholes in particular will play a tremendous role in achieving the SDGs in Africa. In rural areas, as countries gradually improve supply coverage, new sources are required in difficult-to-reach locations and tough hydrogeological conditions where the risks of drilling a dry borehole are high. Managing this uncertainty is one of the challenges of meeting the SDG drinking water target. </a:t>
            </a:r>
          </a:p>
          <a:p>
            <a:endParaRPr lang="en-US" dirty="0"/>
          </a:p>
        </p:txBody>
      </p:sp>
      <p:sp>
        <p:nvSpPr>
          <p:cNvPr id="4" name="Slide Number Placeholder 3"/>
          <p:cNvSpPr>
            <a:spLocks noGrp="1"/>
          </p:cNvSpPr>
          <p:nvPr>
            <p:ph type="sldNum" sz="quarter" idx="10"/>
          </p:nvPr>
        </p:nvSpPr>
        <p:spPr/>
        <p:txBody>
          <a:bodyPr/>
          <a:lstStyle/>
          <a:p>
            <a:fld id="{57916FD1-02BC-DC41-AE47-E4E4B222F4DF}" type="slidenum">
              <a:rPr lang="en-US" smtClean="0"/>
              <a:t>2</a:t>
            </a:fld>
            <a:endParaRPr lang="en-US"/>
          </a:p>
        </p:txBody>
      </p:sp>
    </p:spTree>
    <p:extLst>
      <p:ext uri="{BB962C8B-B14F-4D97-AF65-F5344CB8AC3E}">
        <p14:creationId xmlns:p14="http://schemas.microsoft.com/office/powerpoint/2010/main" val="2597248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are discussing the importance of groundwater development and borehole construction to achieve universal access. But we can say that the drive for numbers of users over the last 15 years has led to a fall in the quality of project implementation. If the emphasis is on large numbers of boreholes and the capacity to properly manage implementation (NOT EVEN POST CONSTRUCTION) is neglected, construction quality suffers. </a:t>
            </a:r>
          </a:p>
          <a:p>
            <a:pPr defTabSz="453634" eaLnBrk="1" fontAlgn="auto" hangingPunct="1">
              <a:spcBef>
                <a:spcPts val="0"/>
              </a:spcBef>
              <a:spcAft>
                <a:spcPts val="0"/>
              </a:spcAft>
              <a:defRPr/>
            </a:pPr>
            <a:endParaRPr lang="en-US" dirty="0"/>
          </a:p>
          <a:p>
            <a:r>
              <a:rPr lang="en-US" dirty="0"/>
              <a:t>Different estimates give us an idea of how much sustainability of water points is a key concern:</a:t>
            </a:r>
          </a:p>
          <a:p>
            <a:pPr marL="170113" indent="-170113" defTabSz="453634" eaLnBrk="1" fontAlgn="auto" hangingPunct="1">
              <a:spcBef>
                <a:spcPts val="0"/>
              </a:spcBef>
              <a:spcAft>
                <a:spcPts val="0"/>
              </a:spcAft>
              <a:buFont typeface="Arial" panose="020B0604020202020204" pitchFamily="34" charset="0"/>
              <a:buChar char="•"/>
              <a:defRPr/>
            </a:pPr>
            <a:r>
              <a:rPr lang="en-US" dirty="0"/>
              <a:t>RWSN (2009): between 10% and 65% of </a:t>
            </a:r>
            <a:r>
              <a:rPr lang="en-US" dirty="0" err="1"/>
              <a:t>handpumps</a:t>
            </a:r>
            <a:r>
              <a:rPr lang="en-US" dirty="0"/>
              <a:t> in 20 African countries were non-functional at the time of spot check.</a:t>
            </a:r>
          </a:p>
          <a:p>
            <a:pPr marL="170113" indent="-170113" defTabSz="453634" eaLnBrk="1" fontAlgn="auto" hangingPunct="1">
              <a:spcBef>
                <a:spcPts val="0"/>
              </a:spcBef>
              <a:spcAft>
                <a:spcPts val="0"/>
              </a:spcAft>
              <a:buFont typeface="Arial" panose="020B0604020202020204" pitchFamily="34" charset="0"/>
              <a:buChar char="•"/>
              <a:defRPr/>
            </a:pPr>
            <a:r>
              <a:rPr lang="en-US" dirty="0"/>
              <a:t>Studies in </a:t>
            </a:r>
            <a:r>
              <a:rPr lang="en-US" dirty="0" smtClean="0"/>
              <a:t>2013,  2015 and 2016: </a:t>
            </a:r>
            <a:r>
              <a:rPr lang="en-US" dirty="0"/>
              <a:t>non-functionality rates between 14% and 26%</a:t>
            </a:r>
          </a:p>
          <a:p>
            <a:endParaRPr lang="en-US" dirty="0"/>
          </a:p>
          <a:p>
            <a:pPr defTabSz="453634" eaLnBrk="1" fontAlgn="auto" hangingPunct="1">
              <a:spcBef>
                <a:spcPts val="0"/>
              </a:spcBef>
              <a:spcAft>
                <a:spcPts val="0"/>
              </a:spcAft>
              <a:defRPr/>
            </a:pPr>
            <a:r>
              <a:rPr lang="en-US" dirty="0"/>
              <a:t>What we can see in the figure is a comparison of functionality of water points in 4 countries with their age. The figure shows that functionality falls as the age rises. While this is to be expected, the drop in functionality to 70-85% in the first one to two years is a real cause for concern.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7916FD1-02BC-DC41-AE47-E4E4B222F4DF}" type="slidenum">
              <a:rPr lang="en-US" smtClean="0"/>
              <a:t>3</a:t>
            </a:fld>
            <a:endParaRPr lang="en-US"/>
          </a:p>
        </p:txBody>
      </p:sp>
    </p:spTree>
    <p:extLst>
      <p:ext uri="{BB962C8B-B14F-4D97-AF65-F5344CB8AC3E}">
        <p14:creationId xmlns:p14="http://schemas.microsoft.com/office/powerpoint/2010/main" val="224977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boreholes fitted with pumps function poorly, and ultimately fail, the physical problems are typically:</a:t>
            </a:r>
          </a:p>
          <a:p>
            <a:pPr marL="170113" indent="-170113">
              <a:buFont typeface="Arial" panose="020B0604020202020204" pitchFamily="34" charset="0"/>
              <a:buChar char="•"/>
            </a:pPr>
            <a:r>
              <a:rPr lang="en-US" dirty="0"/>
              <a:t>Low yield, i.e. inadequate quantity of water or seasonal unreliability </a:t>
            </a:r>
          </a:p>
          <a:p>
            <a:pPr marL="170113" indent="-170113">
              <a:buFont typeface="Arial" panose="020B0604020202020204" pitchFamily="34" charset="0"/>
              <a:buChar char="•"/>
            </a:pPr>
            <a:r>
              <a:rPr lang="en-US" dirty="0"/>
              <a:t>Poor quality water (e.g. high turbidity, poor bacteriological/chemical quality)</a:t>
            </a:r>
          </a:p>
          <a:p>
            <a:pPr marL="170113" indent="-170113">
              <a:buFont typeface="Arial" panose="020B0604020202020204" pitchFamily="34" charset="0"/>
              <a:buChar char="•"/>
            </a:pPr>
            <a:r>
              <a:rPr lang="en-US" dirty="0"/>
              <a:t>Mechanical failure of the pump </a:t>
            </a:r>
          </a:p>
          <a:p>
            <a:endParaRPr lang="en-US" dirty="0"/>
          </a:p>
          <a:p>
            <a:r>
              <a:rPr lang="en-US" dirty="0"/>
              <a:t>On the whole, these physical problems are caused by one or more secondary reasons, as illustrated in the Figure. In turn, these secondary reasons are a consequence of other, deeper underlying causes.</a:t>
            </a:r>
          </a:p>
        </p:txBody>
      </p:sp>
      <p:sp>
        <p:nvSpPr>
          <p:cNvPr id="4" name="Slide Number Placeholder 3"/>
          <p:cNvSpPr>
            <a:spLocks noGrp="1"/>
          </p:cNvSpPr>
          <p:nvPr>
            <p:ph type="sldNum" sz="quarter" idx="10"/>
          </p:nvPr>
        </p:nvSpPr>
        <p:spPr/>
        <p:txBody>
          <a:bodyPr/>
          <a:lstStyle/>
          <a:p>
            <a:fld id="{57916FD1-02BC-DC41-AE47-E4E4B222F4DF}" type="slidenum">
              <a:rPr lang="en-US" smtClean="0"/>
              <a:t>4</a:t>
            </a:fld>
            <a:endParaRPr lang="en-US"/>
          </a:p>
        </p:txBody>
      </p:sp>
    </p:spTree>
    <p:extLst>
      <p:ext uri="{BB962C8B-B14F-4D97-AF65-F5344CB8AC3E}">
        <p14:creationId xmlns:p14="http://schemas.microsoft.com/office/powerpoint/2010/main" val="1999032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5</a:t>
            </a:fld>
            <a:endParaRPr lang="en-US" dirty="0"/>
          </a:p>
        </p:txBody>
      </p:sp>
    </p:spTree>
    <p:extLst>
      <p:ext uri="{BB962C8B-B14F-4D97-AF65-F5344CB8AC3E}">
        <p14:creationId xmlns:p14="http://schemas.microsoft.com/office/powerpoint/2010/main" val="3699699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6</a:t>
            </a:fld>
            <a:endParaRPr lang="en-US" dirty="0"/>
          </a:p>
        </p:txBody>
      </p:sp>
    </p:spTree>
    <p:extLst>
      <p:ext uri="{BB962C8B-B14F-4D97-AF65-F5344CB8AC3E}">
        <p14:creationId xmlns:p14="http://schemas.microsoft.com/office/powerpoint/2010/main" val="3199244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2607BE-C994-6646-9135-AC4881499802}" type="slidenum">
              <a:rPr lang="en-US" smtClean="0"/>
              <a:pPr/>
              <a:t>7</a:t>
            </a:fld>
            <a:endParaRPr lang="en-US"/>
          </a:p>
        </p:txBody>
      </p:sp>
    </p:spTree>
    <p:extLst>
      <p:ext uri="{BB962C8B-B14F-4D97-AF65-F5344CB8AC3E}">
        <p14:creationId xmlns:p14="http://schemas.microsoft.com/office/powerpoint/2010/main" val="1896494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8</a:t>
            </a:fld>
            <a:endParaRPr lang="en-US" dirty="0"/>
          </a:p>
        </p:txBody>
      </p:sp>
    </p:spTree>
    <p:extLst>
      <p:ext uri="{BB962C8B-B14F-4D97-AF65-F5344CB8AC3E}">
        <p14:creationId xmlns:p14="http://schemas.microsoft.com/office/powerpoint/2010/main" val="3565138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57916FD1-02BC-DC41-AE47-E4E4B222F4DF}" type="slidenum">
              <a:rPr lang="en-US" smtClean="0"/>
              <a:t>9</a:t>
            </a:fld>
            <a:endParaRPr lang="en-US"/>
          </a:p>
        </p:txBody>
      </p:sp>
    </p:spTree>
    <p:extLst>
      <p:ext uri="{BB962C8B-B14F-4D97-AF65-F5344CB8AC3E}">
        <p14:creationId xmlns:p14="http://schemas.microsoft.com/office/powerpoint/2010/main" val="857895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Improving drilling professionalism is not a one-off activity, but rather a process. It can take several years to raise standards, and it requires continued vigilance to uphold them. But the rewards of a professional drilling sector are enormous for a country’s economy, long-term prosperity and employment, and to meet the SDG drinking water targets.</a:t>
            </a:r>
          </a:p>
          <a:p>
            <a:endParaRPr lang="en-US" dirty="0"/>
          </a:p>
          <a:p>
            <a:r>
              <a:rPr lang="en-US" dirty="0"/>
              <a:t>Over the last years the partners supporting the sustainable groundwater development theme within the RWSN have focused on advance the thinking and developed manuals on borehole drilling. Broadly speaking, these documents focus on </a:t>
            </a:r>
            <a:r>
              <a:rPr lang="en-US" b="1" i="1" dirty="0"/>
              <a:t>what </a:t>
            </a:r>
            <a:r>
              <a:rPr lang="en-US" dirty="0"/>
              <a:t>to do. Now, recently much more attention has been paid to discuss  </a:t>
            </a:r>
            <a:r>
              <a:rPr lang="en-US" b="1" i="1" dirty="0"/>
              <a:t>how </a:t>
            </a:r>
            <a:r>
              <a:rPr lang="en-US" dirty="0"/>
              <a:t>to raise professionalism of groundwater development. </a:t>
            </a:r>
          </a:p>
          <a:p>
            <a:endParaRPr lang="en-US" dirty="0"/>
          </a:p>
          <a:p>
            <a:r>
              <a:rPr lang="en-US" dirty="0"/>
              <a:t>The result of all this thinking is synthesized in the proposed 6 areas of engagement that you can see on the screen:</a:t>
            </a:r>
          </a:p>
          <a:p>
            <a:pPr marL="170113" indent="-170113">
              <a:buFont typeface="Arial" panose="020B0604020202020204" pitchFamily="34" charset="0"/>
              <a:buChar char="•"/>
            </a:pPr>
            <a:r>
              <a:rPr lang="en-US" dirty="0"/>
              <a:t>Institutional frameworks</a:t>
            </a:r>
          </a:p>
          <a:p>
            <a:pPr marL="170113" indent="-170113">
              <a:buFont typeface="Arial" panose="020B0604020202020204" pitchFamily="34" charset="0"/>
              <a:buChar char="•"/>
            </a:pPr>
            <a:r>
              <a:rPr lang="en-US" dirty="0"/>
              <a:t>Groundwater information</a:t>
            </a:r>
          </a:p>
          <a:p>
            <a:pPr marL="170113" indent="-170113">
              <a:buFont typeface="Arial" panose="020B0604020202020204" pitchFamily="34" charset="0"/>
              <a:buChar char="•"/>
            </a:pPr>
            <a:r>
              <a:rPr lang="en-US" dirty="0"/>
              <a:t>Project design, implementation and monitoring</a:t>
            </a:r>
          </a:p>
          <a:p>
            <a:pPr marL="170113" indent="-170113">
              <a:buFont typeface="Arial" panose="020B0604020202020204" pitchFamily="34" charset="0"/>
              <a:buChar char="•"/>
            </a:pPr>
            <a:r>
              <a:rPr lang="en-US" dirty="0"/>
              <a:t>Capacity</a:t>
            </a:r>
          </a:p>
          <a:p>
            <a:pPr marL="170113" indent="-170113">
              <a:buFont typeface="Arial" panose="020B0604020202020204" pitchFamily="34" charset="0"/>
              <a:buChar char="•"/>
            </a:pPr>
            <a:r>
              <a:rPr lang="en-US" dirty="0"/>
              <a:t>Investment</a:t>
            </a:r>
          </a:p>
          <a:p>
            <a:pPr marL="170113" indent="-170113">
              <a:buFont typeface="Arial" panose="020B0604020202020204" pitchFamily="34" charset="0"/>
              <a:buChar char="•"/>
            </a:pPr>
            <a:r>
              <a:rPr lang="en-US" dirty="0"/>
              <a:t>Dialogue &amp; awareness </a:t>
            </a:r>
          </a:p>
          <a:p>
            <a:pPr marL="170113" indent="-170113">
              <a:buFont typeface="Arial" panose="020B0604020202020204" pitchFamily="34" charset="0"/>
              <a:buChar char="•"/>
            </a:pPr>
            <a:endParaRPr lang="en-US" dirty="0"/>
          </a:p>
          <a:p>
            <a:r>
              <a:rPr lang="en-US" dirty="0"/>
              <a:t>This cover most of the underlying reasons for failure that we have seen in the slide before. </a:t>
            </a:r>
            <a:endParaRPr lang="en-US" b="0" dirty="0"/>
          </a:p>
        </p:txBody>
      </p:sp>
      <p:sp>
        <p:nvSpPr>
          <p:cNvPr id="4" name="Slide Number Placeholder 3"/>
          <p:cNvSpPr>
            <a:spLocks noGrp="1"/>
          </p:cNvSpPr>
          <p:nvPr>
            <p:ph type="sldNum" sz="quarter" idx="10"/>
          </p:nvPr>
        </p:nvSpPr>
        <p:spPr/>
        <p:txBody>
          <a:bodyPr/>
          <a:lstStyle/>
          <a:p>
            <a:fld id="{57916FD1-02BC-DC41-AE47-E4E4B222F4DF}" type="slidenum">
              <a:rPr lang="en-US" smtClean="0"/>
              <a:t>10</a:t>
            </a:fld>
            <a:endParaRPr lang="en-US"/>
          </a:p>
        </p:txBody>
      </p:sp>
    </p:spTree>
    <p:extLst>
      <p:ext uri="{BB962C8B-B14F-4D97-AF65-F5344CB8AC3E}">
        <p14:creationId xmlns:p14="http://schemas.microsoft.com/office/powerpoint/2010/main" val="857895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Improving drilling professionalism is not a one-off activity, but rather a process. It can take several years to raise standards, and it requires continued vigilance to uphold them. But the rewards of a professional drilling sector are enormous for a country’s economy, long-term prosperity and employment, and to meet the SDG drinking water targets.</a:t>
            </a:r>
          </a:p>
          <a:p>
            <a:endParaRPr lang="en-US" dirty="0"/>
          </a:p>
          <a:p>
            <a:r>
              <a:rPr lang="en-US" dirty="0"/>
              <a:t>Over the last years the partners supporting the sustainable groundwater development theme within the RWSN have focused on advance the thinking and developed manuals on borehole drilling. Broadly speaking, these documents focus on </a:t>
            </a:r>
            <a:r>
              <a:rPr lang="en-US" b="1" i="1" dirty="0"/>
              <a:t>what </a:t>
            </a:r>
            <a:r>
              <a:rPr lang="en-US" dirty="0"/>
              <a:t>to do. Now, recently much more attention has been paid to discuss  </a:t>
            </a:r>
            <a:r>
              <a:rPr lang="en-US" b="1" i="1" dirty="0"/>
              <a:t>how </a:t>
            </a:r>
            <a:r>
              <a:rPr lang="en-US" dirty="0"/>
              <a:t>to raise professionalism of groundwater development. </a:t>
            </a:r>
          </a:p>
          <a:p>
            <a:endParaRPr lang="en-US" dirty="0"/>
          </a:p>
          <a:p>
            <a:r>
              <a:rPr lang="en-US" dirty="0"/>
              <a:t>The result of all this thinking is synthesized in the proposed 6 areas of engagement that you can see on the screen:</a:t>
            </a:r>
          </a:p>
          <a:p>
            <a:pPr marL="170113" indent="-170113">
              <a:buFont typeface="Arial" panose="020B0604020202020204" pitchFamily="34" charset="0"/>
              <a:buChar char="•"/>
            </a:pPr>
            <a:r>
              <a:rPr lang="en-US" dirty="0"/>
              <a:t>Institutional frameworks</a:t>
            </a:r>
          </a:p>
          <a:p>
            <a:pPr marL="170113" indent="-170113">
              <a:buFont typeface="Arial" panose="020B0604020202020204" pitchFamily="34" charset="0"/>
              <a:buChar char="•"/>
            </a:pPr>
            <a:r>
              <a:rPr lang="en-US" dirty="0"/>
              <a:t>Groundwater information</a:t>
            </a:r>
          </a:p>
          <a:p>
            <a:pPr marL="170113" indent="-170113">
              <a:buFont typeface="Arial" panose="020B0604020202020204" pitchFamily="34" charset="0"/>
              <a:buChar char="•"/>
            </a:pPr>
            <a:r>
              <a:rPr lang="en-US" dirty="0"/>
              <a:t>Project design, implementation and monitoring</a:t>
            </a:r>
          </a:p>
          <a:p>
            <a:pPr marL="170113" indent="-170113">
              <a:buFont typeface="Arial" panose="020B0604020202020204" pitchFamily="34" charset="0"/>
              <a:buChar char="•"/>
            </a:pPr>
            <a:r>
              <a:rPr lang="en-US" dirty="0"/>
              <a:t>Capacity</a:t>
            </a:r>
          </a:p>
          <a:p>
            <a:pPr marL="170113" indent="-170113">
              <a:buFont typeface="Arial" panose="020B0604020202020204" pitchFamily="34" charset="0"/>
              <a:buChar char="•"/>
            </a:pPr>
            <a:r>
              <a:rPr lang="en-US" dirty="0"/>
              <a:t>Investment</a:t>
            </a:r>
          </a:p>
          <a:p>
            <a:pPr marL="170113" indent="-170113">
              <a:buFont typeface="Arial" panose="020B0604020202020204" pitchFamily="34" charset="0"/>
              <a:buChar char="•"/>
            </a:pPr>
            <a:r>
              <a:rPr lang="en-US" dirty="0"/>
              <a:t>Dialogue &amp; awareness </a:t>
            </a:r>
          </a:p>
          <a:p>
            <a:pPr marL="170113" indent="-170113">
              <a:buFont typeface="Arial" panose="020B0604020202020204" pitchFamily="34" charset="0"/>
              <a:buChar char="•"/>
            </a:pPr>
            <a:endParaRPr lang="en-US" dirty="0"/>
          </a:p>
          <a:p>
            <a:r>
              <a:rPr lang="en-US" dirty="0"/>
              <a:t>This cover most of the underlying reasons for failure that we have seen in the slide before. </a:t>
            </a:r>
            <a:endParaRPr lang="en-US" b="0" dirty="0"/>
          </a:p>
        </p:txBody>
      </p:sp>
      <p:sp>
        <p:nvSpPr>
          <p:cNvPr id="4" name="Slide Number Placeholder 3"/>
          <p:cNvSpPr>
            <a:spLocks noGrp="1"/>
          </p:cNvSpPr>
          <p:nvPr>
            <p:ph type="sldNum" sz="quarter" idx="10"/>
          </p:nvPr>
        </p:nvSpPr>
        <p:spPr/>
        <p:txBody>
          <a:bodyPr/>
          <a:lstStyle/>
          <a:p>
            <a:fld id="{57916FD1-02BC-DC41-AE47-E4E4B222F4DF}" type="slidenum">
              <a:rPr lang="en-US" smtClean="0"/>
              <a:t>11</a:t>
            </a:fld>
            <a:endParaRPr lang="en-US"/>
          </a:p>
        </p:txBody>
      </p:sp>
    </p:spTree>
    <p:extLst>
      <p:ext uri="{BB962C8B-B14F-4D97-AF65-F5344CB8AC3E}">
        <p14:creationId xmlns:p14="http://schemas.microsoft.com/office/powerpoint/2010/main" val="433578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Institutional framework </a:t>
            </a:r>
            <a:r>
              <a:rPr lang="en-US" dirty="0"/>
              <a:t>– promote initiatives to improve national (or state) policies, regulation, standards and procedures of borehole drilling, including the clarification of roles and responsibilities.</a:t>
            </a:r>
          </a:p>
          <a:p>
            <a:endParaRPr lang="en-US" dirty="0"/>
          </a:p>
          <a:p>
            <a:r>
              <a:rPr lang="en-US" b="1" dirty="0"/>
              <a:t>Groundwater information </a:t>
            </a:r>
            <a:r>
              <a:rPr lang="en-US" dirty="0"/>
              <a:t>– value groundwater data and ensure that drilling records are collected, quality-assured and collated. This data, together with information generated from it, must be made readily available to help inform future borehole siting and design, as well as groundwater resources management.</a:t>
            </a:r>
          </a:p>
        </p:txBody>
      </p:sp>
      <p:sp>
        <p:nvSpPr>
          <p:cNvPr id="4" name="Slide Number Placeholder 3"/>
          <p:cNvSpPr>
            <a:spLocks noGrp="1"/>
          </p:cNvSpPr>
          <p:nvPr>
            <p:ph type="sldNum" sz="quarter" idx="10"/>
          </p:nvPr>
        </p:nvSpPr>
        <p:spPr/>
        <p:txBody>
          <a:bodyPr/>
          <a:lstStyle/>
          <a:p>
            <a:fld id="{57916FD1-02BC-DC41-AE47-E4E4B222F4DF}" type="slidenum">
              <a:rPr lang="en-US" smtClean="0"/>
              <a:t>12</a:t>
            </a:fld>
            <a:endParaRPr lang="en-US"/>
          </a:p>
        </p:txBody>
      </p:sp>
    </p:spTree>
    <p:extLst>
      <p:ext uri="{BB962C8B-B14F-4D97-AF65-F5344CB8AC3E}">
        <p14:creationId xmlns:p14="http://schemas.microsoft.com/office/powerpoint/2010/main" val="3259476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Institutional framework </a:t>
            </a:r>
            <a:r>
              <a:rPr lang="en-US" dirty="0"/>
              <a:t>– promote initiatives to improve national (or state) policies, regulation, standards and procedures of borehole drilling, including the clarification of roles and responsibilities.</a:t>
            </a:r>
          </a:p>
          <a:p>
            <a:endParaRPr lang="en-US" dirty="0"/>
          </a:p>
          <a:p>
            <a:r>
              <a:rPr lang="en-US" b="1" dirty="0"/>
              <a:t>Groundwater information </a:t>
            </a:r>
            <a:r>
              <a:rPr lang="en-US" dirty="0"/>
              <a:t>– value groundwater data and ensure that drilling records are collected, quality-assured and collated. This data, together with information generated from it, must be made readily available to help inform future borehole siting and design, as well as groundwater resources management.</a:t>
            </a:r>
          </a:p>
        </p:txBody>
      </p:sp>
      <p:sp>
        <p:nvSpPr>
          <p:cNvPr id="4" name="Slide Number Placeholder 3"/>
          <p:cNvSpPr>
            <a:spLocks noGrp="1"/>
          </p:cNvSpPr>
          <p:nvPr>
            <p:ph type="sldNum" sz="quarter" idx="10"/>
          </p:nvPr>
        </p:nvSpPr>
        <p:spPr/>
        <p:txBody>
          <a:bodyPr/>
          <a:lstStyle/>
          <a:p>
            <a:fld id="{57916FD1-02BC-DC41-AE47-E4E4B222F4DF}" type="slidenum">
              <a:rPr lang="en-US" smtClean="0"/>
              <a:t>13</a:t>
            </a:fld>
            <a:endParaRPr lang="en-US"/>
          </a:p>
        </p:txBody>
      </p:sp>
    </p:spTree>
    <p:extLst>
      <p:ext uri="{BB962C8B-B14F-4D97-AF65-F5344CB8AC3E}">
        <p14:creationId xmlns:p14="http://schemas.microsoft.com/office/powerpoint/2010/main" val="3259476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Project design, implementation and monitoring </a:t>
            </a:r>
            <a:r>
              <a:rPr lang="en-US" dirty="0"/>
              <a:t>– improve the design, implementation and monitoring of specific borehole drilling or rehabilitation projects, and ensure that documentation of the process and results is readily available.</a:t>
            </a:r>
          </a:p>
          <a:p>
            <a:endParaRPr lang="en-US" dirty="0"/>
          </a:p>
          <a:p>
            <a:r>
              <a:rPr lang="en-US" b="1" dirty="0"/>
              <a:t>Capacity </a:t>
            </a:r>
            <a:r>
              <a:rPr lang="en-US" dirty="0"/>
              <a:t>– raise the skills and knowledge of groundwater development and encourage the availability of suitable equipment in the country.</a:t>
            </a:r>
          </a:p>
        </p:txBody>
      </p:sp>
      <p:sp>
        <p:nvSpPr>
          <p:cNvPr id="4" name="Slide Number Placeholder 3"/>
          <p:cNvSpPr>
            <a:spLocks noGrp="1"/>
          </p:cNvSpPr>
          <p:nvPr>
            <p:ph type="sldNum" sz="quarter" idx="10"/>
          </p:nvPr>
        </p:nvSpPr>
        <p:spPr/>
        <p:txBody>
          <a:bodyPr/>
          <a:lstStyle/>
          <a:p>
            <a:fld id="{57916FD1-02BC-DC41-AE47-E4E4B222F4DF}" type="slidenum">
              <a:rPr lang="en-US" smtClean="0"/>
              <a:t>14</a:t>
            </a:fld>
            <a:endParaRPr lang="en-US"/>
          </a:p>
        </p:txBody>
      </p:sp>
    </p:spTree>
    <p:extLst>
      <p:ext uri="{BB962C8B-B14F-4D97-AF65-F5344CB8AC3E}">
        <p14:creationId xmlns:p14="http://schemas.microsoft.com/office/powerpoint/2010/main" val="3323881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Project design, implementation and monitoring </a:t>
            </a:r>
            <a:r>
              <a:rPr lang="en-US" dirty="0"/>
              <a:t>– improve the design, implementation and monitoring of specific borehole drilling or rehabilitation projects, and ensure that documentation of the process and results is readily available.</a:t>
            </a:r>
          </a:p>
          <a:p>
            <a:endParaRPr lang="en-US" dirty="0"/>
          </a:p>
          <a:p>
            <a:r>
              <a:rPr lang="en-US" b="1" dirty="0"/>
              <a:t>Capacity </a:t>
            </a:r>
            <a:r>
              <a:rPr lang="en-US" dirty="0"/>
              <a:t>– raise the skills and knowledge of groundwater development and encourage the availability of suitable equipment in the country.</a:t>
            </a:r>
          </a:p>
        </p:txBody>
      </p:sp>
      <p:sp>
        <p:nvSpPr>
          <p:cNvPr id="4" name="Slide Number Placeholder 3"/>
          <p:cNvSpPr>
            <a:spLocks noGrp="1"/>
          </p:cNvSpPr>
          <p:nvPr>
            <p:ph type="sldNum" sz="quarter" idx="10"/>
          </p:nvPr>
        </p:nvSpPr>
        <p:spPr/>
        <p:txBody>
          <a:bodyPr/>
          <a:lstStyle/>
          <a:p>
            <a:fld id="{57916FD1-02BC-DC41-AE47-E4E4B222F4DF}" type="slidenum">
              <a:rPr lang="en-US" smtClean="0"/>
              <a:t>15</a:t>
            </a:fld>
            <a:endParaRPr lang="en-US"/>
          </a:p>
        </p:txBody>
      </p:sp>
    </p:spTree>
    <p:extLst>
      <p:ext uri="{BB962C8B-B14F-4D97-AF65-F5344CB8AC3E}">
        <p14:creationId xmlns:p14="http://schemas.microsoft.com/office/powerpoint/2010/main" val="3323881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3634" eaLnBrk="1" fontAlgn="auto" hangingPunct="1">
              <a:spcBef>
                <a:spcPts val="0"/>
              </a:spcBef>
              <a:spcAft>
                <a:spcPts val="0"/>
              </a:spcAft>
              <a:defRPr/>
            </a:pPr>
            <a:r>
              <a:rPr lang="en-US" b="1" dirty="0"/>
              <a:t>Dialogue &amp; awareness </a:t>
            </a:r>
            <a:r>
              <a:rPr lang="en-US" dirty="0"/>
              <a:t>– foster dialogue between government agencies (including regulators), drilling contractors and consultants, NGOs, development partners and civil society. Encourage and support efforts that raise awareness of decision-makers and the public about groundwater potential, management and its exploitation. </a:t>
            </a:r>
          </a:p>
          <a:p>
            <a:pPr defTabSz="453634" eaLnBrk="1" fontAlgn="auto" hangingPunct="1">
              <a:spcBef>
                <a:spcPts val="0"/>
              </a:spcBef>
              <a:spcAft>
                <a:spcPts val="0"/>
              </a:spcAft>
              <a:defRPr/>
            </a:pPr>
            <a:endParaRPr lang="en-US" dirty="0" smtClean="0"/>
          </a:p>
          <a:p>
            <a:r>
              <a:rPr lang="en-US" b="1" dirty="0"/>
              <a:t>Investment </a:t>
            </a:r>
            <a:r>
              <a:rPr lang="en-US" dirty="0"/>
              <a:t>– invest adequate financial resources to improve and sustain professional groundwater development.</a:t>
            </a:r>
          </a:p>
          <a:p>
            <a:endParaRPr lang="en-US" dirty="0"/>
          </a:p>
        </p:txBody>
      </p:sp>
      <p:sp>
        <p:nvSpPr>
          <p:cNvPr id="4" name="Slide Number Placeholder 3"/>
          <p:cNvSpPr>
            <a:spLocks noGrp="1"/>
          </p:cNvSpPr>
          <p:nvPr>
            <p:ph type="sldNum" sz="quarter" idx="10"/>
          </p:nvPr>
        </p:nvSpPr>
        <p:spPr/>
        <p:txBody>
          <a:bodyPr/>
          <a:lstStyle/>
          <a:p>
            <a:fld id="{57916FD1-02BC-DC41-AE47-E4E4B222F4DF}" type="slidenum">
              <a:rPr lang="en-US" smtClean="0"/>
              <a:t>16</a:t>
            </a:fld>
            <a:endParaRPr lang="en-US"/>
          </a:p>
        </p:txBody>
      </p:sp>
    </p:spTree>
    <p:extLst>
      <p:ext uri="{BB962C8B-B14F-4D97-AF65-F5344CB8AC3E}">
        <p14:creationId xmlns:p14="http://schemas.microsoft.com/office/powerpoint/2010/main" val="533308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3634" eaLnBrk="1" fontAlgn="auto" hangingPunct="1">
              <a:spcBef>
                <a:spcPts val="0"/>
              </a:spcBef>
              <a:spcAft>
                <a:spcPts val="0"/>
              </a:spcAft>
              <a:defRPr/>
            </a:pPr>
            <a:r>
              <a:rPr lang="en-US" b="1" dirty="0"/>
              <a:t>Dialogue &amp; awareness </a:t>
            </a:r>
            <a:r>
              <a:rPr lang="en-US" dirty="0"/>
              <a:t>– foster dialogue between government agencies (including regulators), drilling contractors and consultants, NGOs, development partners and civil society. Encourage and support efforts that raise awareness of decision-makers and the public about groundwater potential, management and its exploitation. </a:t>
            </a:r>
          </a:p>
          <a:p>
            <a:pPr defTabSz="453634" eaLnBrk="1" fontAlgn="auto" hangingPunct="1">
              <a:spcBef>
                <a:spcPts val="0"/>
              </a:spcBef>
              <a:spcAft>
                <a:spcPts val="0"/>
              </a:spcAft>
              <a:defRPr/>
            </a:pPr>
            <a:endParaRPr lang="en-US" dirty="0" smtClean="0"/>
          </a:p>
          <a:p>
            <a:r>
              <a:rPr lang="en-US" b="1" dirty="0"/>
              <a:t>Investment </a:t>
            </a:r>
            <a:r>
              <a:rPr lang="en-US" dirty="0"/>
              <a:t>– invest adequate financial resources to improve and sustain professional groundwater development.</a:t>
            </a:r>
          </a:p>
          <a:p>
            <a:endParaRPr lang="en-US" dirty="0"/>
          </a:p>
        </p:txBody>
      </p:sp>
      <p:sp>
        <p:nvSpPr>
          <p:cNvPr id="4" name="Slide Number Placeholder 3"/>
          <p:cNvSpPr>
            <a:spLocks noGrp="1"/>
          </p:cNvSpPr>
          <p:nvPr>
            <p:ph type="sldNum" sz="quarter" idx="10"/>
          </p:nvPr>
        </p:nvSpPr>
        <p:spPr/>
        <p:txBody>
          <a:bodyPr/>
          <a:lstStyle/>
          <a:p>
            <a:fld id="{57916FD1-02BC-DC41-AE47-E4E4B222F4DF}" type="slidenum">
              <a:rPr lang="en-US" smtClean="0"/>
              <a:t>17</a:t>
            </a:fld>
            <a:endParaRPr lang="en-US"/>
          </a:p>
        </p:txBody>
      </p:sp>
    </p:spTree>
    <p:extLst>
      <p:ext uri="{BB962C8B-B14F-4D97-AF65-F5344CB8AC3E}">
        <p14:creationId xmlns:p14="http://schemas.microsoft.com/office/powerpoint/2010/main" val="533308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18</a:t>
            </a:fld>
            <a:endParaRPr lang="en-US" dirty="0"/>
          </a:p>
        </p:txBody>
      </p:sp>
    </p:spTree>
    <p:extLst>
      <p:ext uri="{BB962C8B-B14F-4D97-AF65-F5344CB8AC3E}">
        <p14:creationId xmlns:p14="http://schemas.microsoft.com/office/powerpoint/2010/main" val="2470104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19</a:t>
            </a:fld>
            <a:endParaRPr lang="en-US" dirty="0"/>
          </a:p>
        </p:txBody>
      </p:sp>
    </p:spTree>
    <p:extLst>
      <p:ext uri="{BB962C8B-B14F-4D97-AF65-F5344CB8AC3E}">
        <p14:creationId xmlns:p14="http://schemas.microsoft.com/office/powerpoint/2010/main" val="418379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916FD1-02BC-DC41-AE47-E4E4B222F4DF}" type="slidenum">
              <a:rPr lang="en-US" smtClean="0"/>
              <a:t>20</a:t>
            </a:fld>
            <a:endParaRPr lang="en-US"/>
          </a:p>
        </p:txBody>
      </p:sp>
    </p:spTree>
    <p:extLst>
      <p:ext uri="{BB962C8B-B14F-4D97-AF65-F5344CB8AC3E}">
        <p14:creationId xmlns:p14="http://schemas.microsoft.com/office/powerpoint/2010/main" val="545220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77F511A-79A3-4639-B08A-00D57CB89262}" type="slidenum">
              <a:rPr lang="en-US" smtClean="0"/>
              <a:pPr>
                <a:defRPr/>
              </a:pPr>
              <a:t>21</a:t>
            </a:fld>
            <a:endParaRPr lang="en-US" dirty="0"/>
          </a:p>
        </p:txBody>
      </p:sp>
    </p:spTree>
    <p:extLst>
      <p:ext uri="{BB962C8B-B14F-4D97-AF65-F5344CB8AC3E}">
        <p14:creationId xmlns:p14="http://schemas.microsoft.com/office/powerpoint/2010/main" val="17775126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Title Slide">
    <p:bg>
      <p:bgRef idx="1001">
        <a:schemeClr val="bg1"/>
      </p:bgRef>
    </p:bg>
    <p:spTree>
      <p:nvGrpSpPr>
        <p:cNvPr id="1" name=""/>
        <p:cNvGrpSpPr/>
        <p:nvPr/>
      </p:nvGrpSpPr>
      <p:grpSpPr>
        <a:xfrm>
          <a:off x="0" y="0"/>
          <a:ext cx="0" cy="0"/>
          <a:chOff x="0" y="0"/>
          <a:chExt cx="0" cy="0"/>
        </a:xfrm>
      </p:grpSpPr>
      <p:sp>
        <p:nvSpPr>
          <p:cNvPr id="12" name="Rectangle 11"/>
          <p:cNvSpPr/>
          <p:nvPr userDrawn="1"/>
        </p:nvSpPr>
        <p:spPr bwMode="gray">
          <a:xfrm>
            <a:off x="40724" y="0"/>
            <a:ext cx="9061886" cy="6814777"/>
          </a:xfrm>
          <a:prstGeom prst="rect">
            <a:avLst/>
          </a:prstGeom>
          <a:solidFill>
            <a:srgbClr val="0099FF"/>
          </a:solidFill>
          <a:ln w="952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Rounded Rectangle 12"/>
          <p:cNvSpPr/>
          <p:nvPr userDrawn="1"/>
        </p:nvSpPr>
        <p:spPr bwMode="gray">
          <a:xfrm>
            <a:off x="52942" y="4636861"/>
            <a:ext cx="8474762" cy="1528518"/>
          </a:xfrm>
          <a:custGeom>
            <a:avLst/>
            <a:gdLst>
              <a:gd name="connsiteX0" fmla="*/ 0 w 10675372"/>
              <a:gd name="connsiteY0" fmla="*/ 526141 h 1728000"/>
              <a:gd name="connsiteX1" fmla="*/ 526141 w 10675372"/>
              <a:gd name="connsiteY1" fmla="*/ 0 h 1728000"/>
              <a:gd name="connsiteX2" fmla="*/ 10149231 w 10675372"/>
              <a:gd name="connsiteY2" fmla="*/ 0 h 1728000"/>
              <a:gd name="connsiteX3" fmla="*/ 10675372 w 10675372"/>
              <a:gd name="connsiteY3" fmla="*/ 526141 h 1728000"/>
              <a:gd name="connsiteX4" fmla="*/ 10675372 w 10675372"/>
              <a:gd name="connsiteY4" fmla="*/ 1201859 h 1728000"/>
              <a:gd name="connsiteX5" fmla="*/ 10149231 w 10675372"/>
              <a:gd name="connsiteY5" fmla="*/ 1728000 h 1728000"/>
              <a:gd name="connsiteX6" fmla="*/ 526141 w 10675372"/>
              <a:gd name="connsiteY6" fmla="*/ 1728000 h 1728000"/>
              <a:gd name="connsiteX7" fmla="*/ 0 w 10675372"/>
              <a:gd name="connsiteY7" fmla="*/ 1201859 h 1728000"/>
              <a:gd name="connsiteX8" fmla="*/ 0 w 10675372"/>
              <a:gd name="connsiteY8" fmla="*/ 526141 h 1728000"/>
              <a:gd name="connsiteX0" fmla="*/ 0 w 10675372"/>
              <a:gd name="connsiteY0" fmla="*/ 526141 h 1728000"/>
              <a:gd name="connsiteX1" fmla="*/ 526141 w 10675372"/>
              <a:gd name="connsiteY1" fmla="*/ 0 h 1728000"/>
              <a:gd name="connsiteX2" fmla="*/ 10149231 w 10675372"/>
              <a:gd name="connsiteY2" fmla="*/ 0 h 1728000"/>
              <a:gd name="connsiteX3" fmla="*/ 10675372 w 10675372"/>
              <a:gd name="connsiteY3" fmla="*/ 526141 h 1728000"/>
              <a:gd name="connsiteX4" fmla="*/ 10675372 w 10675372"/>
              <a:gd name="connsiteY4" fmla="*/ 1201859 h 1728000"/>
              <a:gd name="connsiteX5" fmla="*/ 10149231 w 10675372"/>
              <a:gd name="connsiteY5" fmla="*/ 1728000 h 1728000"/>
              <a:gd name="connsiteX6" fmla="*/ 526141 w 10675372"/>
              <a:gd name="connsiteY6" fmla="*/ 1728000 h 1728000"/>
              <a:gd name="connsiteX7" fmla="*/ 0 w 10675372"/>
              <a:gd name="connsiteY7" fmla="*/ 1201859 h 1728000"/>
              <a:gd name="connsiteX8" fmla="*/ 0 w 10675372"/>
              <a:gd name="connsiteY8" fmla="*/ 526141 h 1728000"/>
              <a:gd name="connsiteX0" fmla="*/ 0 w 10675372"/>
              <a:gd name="connsiteY0" fmla="*/ 526141 h 1728000"/>
              <a:gd name="connsiteX1" fmla="*/ 526141 w 10675372"/>
              <a:gd name="connsiteY1" fmla="*/ 0 h 1728000"/>
              <a:gd name="connsiteX2" fmla="*/ 10149231 w 10675372"/>
              <a:gd name="connsiteY2" fmla="*/ 0 h 1728000"/>
              <a:gd name="connsiteX3" fmla="*/ 10675372 w 10675372"/>
              <a:gd name="connsiteY3" fmla="*/ 526141 h 1728000"/>
              <a:gd name="connsiteX4" fmla="*/ 10675372 w 10675372"/>
              <a:gd name="connsiteY4" fmla="*/ 1201859 h 1728000"/>
              <a:gd name="connsiteX5" fmla="*/ 10149231 w 10675372"/>
              <a:gd name="connsiteY5" fmla="*/ 1728000 h 1728000"/>
              <a:gd name="connsiteX6" fmla="*/ 526141 w 10675372"/>
              <a:gd name="connsiteY6" fmla="*/ 1728000 h 1728000"/>
              <a:gd name="connsiteX7" fmla="*/ 0 w 10675372"/>
              <a:gd name="connsiteY7" fmla="*/ 1201859 h 1728000"/>
              <a:gd name="connsiteX8" fmla="*/ 0 w 10675372"/>
              <a:gd name="connsiteY8" fmla="*/ 526141 h 1728000"/>
              <a:gd name="connsiteX0" fmla="*/ 0 w 10675372"/>
              <a:gd name="connsiteY0" fmla="*/ 527050 h 1728909"/>
              <a:gd name="connsiteX1" fmla="*/ 526141 w 10675372"/>
              <a:gd name="connsiteY1" fmla="*/ 909 h 1728909"/>
              <a:gd name="connsiteX2" fmla="*/ 10149231 w 10675372"/>
              <a:gd name="connsiteY2" fmla="*/ 909 h 1728909"/>
              <a:gd name="connsiteX3" fmla="*/ 10675372 w 10675372"/>
              <a:gd name="connsiteY3" fmla="*/ 0 h 1728909"/>
              <a:gd name="connsiteX4" fmla="*/ 10675372 w 10675372"/>
              <a:gd name="connsiteY4" fmla="*/ 1202768 h 1728909"/>
              <a:gd name="connsiteX5" fmla="*/ 10149231 w 10675372"/>
              <a:gd name="connsiteY5" fmla="*/ 1728909 h 1728909"/>
              <a:gd name="connsiteX6" fmla="*/ 526141 w 10675372"/>
              <a:gd name="connsiteY6" fmla="*/ 1728909 h 1728909"/>
              <a:gd name="connsiteX7" fmla="*/ 0 w 10675372"/>
              <a:gd name="connsiteY7" fmla="*/ 1202768 h 1728909"/>
              <a:gd name="connsiteX8" fmla="*/ 0 w 10675372"/>
              <a:gd name="connsiteY8" fmla="*/ 527050 h 1728909"/>
              <a:gd name="connsiteX0" fmla="*/ 0 w 10675372"/>
              <a:gd name="connsiteY0" fmla="*/ 527050 h 1728909"/>
              <a:gd name="connsiteX1" fmla="*/ 526141 w 10675372"/>
              <a:gd name="connsiteY1" fmla="*/ 909 h 1728909"/>
              <a:gd name="connsiteX2" fmla="*/ 10149231 w 10675372"/>
              <a:gd name="connsiteY2" fmla="*/ 909 h 1728909"/>
              <a:gd name="connsiteX3" fmla="*/ 10675372 w 10675372"/>
              <a:gd name="connsiteY3" fmla="*/ 0 h 1728909"/>
              <a:gd name="connsiteX4" fmla="*/ 10675372 w 10675372"/>
              <a:gd name="connsiteY4" fmla="*/ 1202768 h 1728909"/>
              <a:gd name="connsiteX5" fmla="*/ 10149231 w 10675372"/>
              <a:gd name="connsiteY5" fmla="*/ 1728909 h 1728909"/>
              <a:gd name="connsiteX6" fmla="*/ 526141 w 10675372"/>
              <a:gd name="connsiteY6" fmla="*/ 1728909 h 1728909"/>
              <a:gd name="connsiteX7" fmla="*/ 0 w 10675372"/>
              <a:gd name="connsiteY7" fmla="*/ 1202768 h 1728909"/>
              <a:gd name="connsiteX8" fmla="*/ 0 w 10675372"/>
              <a:gd name="connsiteY8" fmla="*/ 527050 h 1728909"/>
              <a:gd name="connsiteX0" fmla="*/ 0 w 10675372"/>
              <a:gd name="connsiteY0" fmla="*/ 527050 h 1728909"/>
              <a:gd name="connsiteX1" fmla="*/ 526141 w 10675372"/>
              <a:gd name="connsiteY1" fmla="*/ 909 h 1728909"/>
              <a:gd name="connsiteX2" fmla="*/ 10149231 w 10675372"/>
              <a:gd name="connsiteY2" fmla="*/ 909 h 1728909"/>
              <a:gd name="connsiteX3" fmla="*/ 10675372 w 10675372"/>
              <a:gd name="connsiteY3" fmla="*/ 0 h 1728909"/>
              <a:gd name="connsiteX4" fmla="*/ 10675372 w 10675372"/>
              <a:gd name="connsiteY4" fmla="*/ 1202768 h 1728909"/>
              <a:gd name="connsiteX5" fmla="*/ 10149231 w 10675372"/>
              <a:gd name="connsiteY5" fmla="*/ 1728909 h 1728909"/>
              <a:gd name="connsiteX6" fmla="*/ 526141 w 10675372"/>
              <a:gd name="connsiteY6" fmla="*/ 1728909 h 1728909"/>
              <a:gd name="connsiteX7" fmla="*/ 0 w 10675372"/>
              <a:gd name="connsiteY7" fmla="*/ 1202768 h 1728909"/>
              <a:gd name="connsiteX8" fmla="*/ 0 w 10675372"/>
              <a:gd name="connsiteY8" fmla="*/ 527050 h 1728909"/>
              <a:gd name="connsiteX0" fmla="*/ 0 w 10675372"/>
              <a:gd name="connsiteY0" fmla="*/ 527050 h 1728909"/>
              <a:gd name="connsiteX1" fmla="*/ 526141 w 10675372"/>
              <a:gd name="connsiteY1" fmla="*/ 909 h 1728909"/>
              <a:gd name="connsiteX2" fmla="*/ 10149231 w 10675372"/>
              <a:gd name="connsiteY2" fmla="*/ 909 h 1728909"/>
              <a:gd name="connsiteX3" fmla="*/ 10675372 w 10675372"/>
              <a:gd name="connsiteY3" fmla="*/ 0 h 1728909"/>
              <a:gd name="connsiteX4" fmla="*/ 10675372 w 10675372"/>
              <a:gd name="connsiteY4" fmla="*/ 1202768 h 1728909"/>
              <a:gd name="connsiteX5" fmla="*/ 10149231 w 10675372"/>
              <a:gd name="connsiteY5" fmla="*/ 1728909 h 1728909"/>
              <a:gd name="connsiteX6" fmla="*/ 526141 w 10675372"/>
              <a:gd name="connsiteY6" fmla="*/ 1728909 h 1728909"/>
              <a:gd name="connsiteX7" fmla="*/ 0 w 10675372"/>
              <a:gd name="connsiteY7" fmla="*/ 1202768 h 1728909"/>
              <a:gd name="connsiteX8" fmla="*/ 0 w 10675372"/>
              <a:gd name="connsiteY8" fmla="*/ 527050 h 1728909"/>
              <a:gd name="connsiteX0" fmla="*/ 0 w 10675372"/>
              <a:gd name="connsiteY0" fmla="*/ 527050 h 1728909"/>
              <a:gd name="connsiteX1" fmla="*/ 526141 w 10675372"/>
              <a:gd name="connsiteY1" fmla="*/ 909 h 1728909"/>
              <a:gd name="connsiteX2" fmla="*/ 10149231 w 10675372"/>
              <a:gd name="connsiteY2" fmla="*/ 909 h 1728909"/>
              <a:gd name="connsiteX3" fmla="*/ 10675372 w 10675372"/>
              <a:gd name="connsiteY3" fmla="*/ 0 h 1728909"/>
              <a:gd name="connsiteX4" fmla="*/ 10675372 w 10675372"/>
              <a:gd name="connsiteY4" fmla="*/ 1202768 h 1728909"/>
              <a:gd name="connsiteX5" fmla="*/ 10149231 w 10675372"/>
              <a:gd name="connsiteY5" fmla="*/ 1728909 h 1728909"/>
              <a:gd name="connsiteX6" fmla="*/ 526141 w 10675372"/>
              <a:gd name="connsiteY6" fmla="*/ 1728909 h 1728909"/>
              <a:gd name="connsiteX7" fmla="*/ 0 w 10675372"/>
              <a:gd name="connsiteY7" fmla="*/ 527050 h 1728909"/>
              <a:gd name="connsiteX0" fmla="*/ 0 w 10149231"/>
              <a:gd name="connsiteY0" fmla="*/ 1728909 h 1728909"/>
              <a:gd name="connsiteX1" fmla="*/ 0 w 10149231"/>
              <a:gd name="connsiteY1" fmla="*/ 909 h 1728909"/>
              <a:gd name="connsiteX2" fmla="*/ 9623090 w 10149231"/>
              <a:gd name="connsiteY2" fmla="*/ 909 h 1728909"/>
              <a:gd name="connsiteX3" fmla="*/ 10149231 w 10149231"/>
              <a:gd name="connsiteY3" fmla="*/ 0 h 1728909"/>
              <a:gd name="connsiteX4" fmla="*/ 10149231 w 10149231"/>
              <a:gd name="connsiteY4" fmla="*/ 1202768 h 1728909"/>
              <a:gd name="connsiteX5" fmla="*/ 9623090 w 10149231"/>
              <a:gd name="connsiteY5" fmla="*/ 1728909 h 1728909"/>
              <a:gd name="connsiteX6" fmla="*/ 0 w 10149231"/>
              <a:gd name="connsiteY6" fmla="*/ 1728909 h 172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49231" h="1728909">
                <a:moveTo>
                  <a:pt x="0" y="1728909"/>
                </a:moveTo>
                <a:lnTo>
                  <a:pt x="0" y="909"/>
                </a:lnTo>
                <a:lnTo>
                  <a:pt x="9623090" y="909"/>
                </a:lnTo>
                <a:lnTo>
                  <a:pt x="10149231" y="0"/>
                </a:lnTo>
                <a:lnTo>
                  <a:pt x="10149231" y="1202768"/>
                </a:lnTo>
                <a:cubicBezTo>
                  <a:pt x="10149231" y="1493348"/>
                  <a:pt x="9913670" y="1728909"/>
                  <a:pt x="9623090" y="1728909"/>
                </a:cubicBezTo>
                <a:lnTo>
                  <a:pt x="0" y="1728909"/>
                </a:lnTo>
                <a:close/>
              </a:path>
            </a:pathLst>
          </a:custGeom>
          <a:solidFill>
            <a:schemeClr val="tx2">
              <a:lumMod val="20000"/>
              <a:lumOff val="80000"/>
            </a:schemeClr>
          </a:solidFill>
          <a:ln w="952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p:cNvSpPr/>
          <p:nvPr userDrawn="1"/>
        </p:nvSpPr>
        <p:spPr bwMode="gray">
          <a:xfrm>
            <a:off x="52942" y="76200"/>
            <a:ext cx="8474762" cy="4566069"/>
          </a:xfrm>
          <a:prstGeom prst="rect">
            <a:avLst/>
          </a:prstGeom>
          <a:solidFill>
            <a:schemeClr val="bg1"/>
          </a:solidFill>
          <a:ln w="952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p:cNvSpPr>
            <a:spLocks noGrp="1"/>
          </p:cNvSpPr>
          <p:nvPr>
            <p:ph type="ctrTitle"/>
          </p:nvPr>
        </p:nvSpPr>
        <p:spPr bwMode="gray">
          <a:xfrm>
            <a:off x="250801" y="4767958"/>
            <a:ext cx="7940923" cy="816292"/>
          </a:xfrm>
          <a:solidFill>
            <a:schemeClr val="tx2">
              <a:lumMod val="20000"/>
              <a:lumOff val="80000"/>
            </a:schemeClr>
          </a:solidFill>
        </p:spPr>
        <p:txBody>
          <a:bodyPr anchor="ctr" anchorCtr="0"/>
          <a:lstStyle>
            <a:lvl1pPr algn="l">
              <a:defRPr sz="2736">
                <a:solidFill>
                  <a:schemeClr val="tx1"/>
                </a:solidFill>
              </a:defRPr>
            </a:lvl1pPr>
          </a:lstStyle>
          <a:p>
            <a:r>
              <a:rPr lang="en-US" noProof="0" dirty="0" smtClean="0"/>
              <a:t>Click to edit Master title style</a:t>
            </a:r>
            <a:endParaRPr lang="en-GB" noProof="0" dirty="0"/>
          </a:p>
        </p:txBody>
      </p:sp>
      <p:sp>
        <p:nvSpPr>
          <p:cNvPr id="25" name="Picture Placeholder 24"/>
          <p:cNvSpPr>
            <a:spLocks noGrp="1"/>
          </p:cNvSpPr>
          <p:nvPr>
            <p:ph type="pic" sz="quarter" idx="13" hasCustomPrompt="1"/>
          </p:nvPr>
        </p:nvSpPr>
        <p:spPr bwMode="gray">
          <a:xfrm>
            <a:off x="114300" y="88092"/>
            <a:ext cx="8326572" cy="4524423"/>
          </a:xfrm>
          <a:solidFill>
            <a:schemeClr val="bg1">
              <a:lumMod val="95000"/>
            </a:schemeClr>
          </a:solidFill>
        </p:spPr>
        <p:txBody>
          <a:bodyPr/>
          <a:lstStyle>
            <a:lvl1pPr marL="0" marR="0" indent="0" algn="l" defTabSz="891917" rtl="0" eaLnBrk="1" fontAlgn="auto" latinLnBrk="0" hangingPunct="1">
              <a:lnSpc>
                <a:spcPct val="100000"/>
              </a:lnSpc>
              <a:spcBef>
                <a:spcPts val="770"/>
              </a:spcBef>
              <a:spcAft>
                <a:spcPts val="0"/>
              </a:spcAft>
              <a:buClrTx/>
              <a:buSzTx/>
              <a:buFontTx/>
              <a:buNone/>
              <a:tabLst/>
              <a:defRPr>
                <a:solidFill>
                  <a:schemeClr val="tx2"/>
                </a:solidFill>
              </a:defRPr>
            </a:lvl1pPr>
          </a:lstStyle>
          <a:p>
            <a:r>
              <a:rPr lang="en-GB" noProof="0" dirty="0" smtClean="0"/>
              <a:t>Please click the icon and insert a suitable image. The picture will automatically be cropped to fit this shape. Ensure that the original image size is sufficient.</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39000" y="6229623"/>
            <a:ext cx="1755800" cy="520910"/>
          </a:xfrm>
          <a:prstGeom prst="rect">
            <a:avLst/>
          </a:prstGeom>
        </p:spPr>
      </p:pic>
      <p:sp>
        <p:nvSpPr>
          <p:cNvPr id="11" name="Date Placeholder 3"/>
          <p:cNvSpPr>
            <a:spLocks noGrp="1"/>
          </p:cNvSpPr>
          <p:nvPr>
            <p:ph type="dt" sz="half" idx="10"/>
          </p:nvPr>
        </p:nvSpPr>
        <p:spPr bwMode="gray">
          <a:xfrm>
            <a:off x="257434" y="6371200"/>
            <a:ext cx="4238547" cy="326517"/>
          </a:xfrm>
          <a:prstGeom prst="rect">
            <a:avLst/>
          </a:prstGeom>
        </p:spPr>
        <p:txBody>
          <a:bodyPr/>
          <a:lstStyle>
            <a:lvl1pPr algn="l">
              <a:defRPr sz="1400" b="0">
                <a:solidFill>
                  <a:schemeClr val="bg2"/>
                </a:solidFill>
              </a:defRPr>
            </a:lvl1pPr>
          </a:lstStyle>
          <a:p>
            <a:pPr defTabSz="891917" fontAlgn="auto">
              <a:spcBef>
                <a:spcPts val="0"/>
              </a:spcBef>
              <a:spcAft>
                <a:spcPts val="0"/>
              </a:spcAft>
              <a:buClr>
                <a:srgbClr val="005172"/>
              </a:buClr>
            </a:pPr>
            <a:endParaRPr lang="en-GB" dirty="0">
              <a:solidFill>
                <a:prstClr val="white"/>
              </a:solidFill>
              <a:latin typeface="Arial"/>
            </a:endParaRPr>
          </a:p>
        </p:txBody>
      </p:sp>
    </p:spTree>
    <p:extLst>
      <p:ext uri="{BB962C8B-B14F-4D97-AF65-F5344CB8AC3E}">
        <p14:creationId xmlns:p14="http://schemas.microsoft.com/office/powerpoint/2010/main" val="23642347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solidFill>
                  <a:srgbClr val="0070C0"/>
                </a:solidFill>
              </a:defRPr>
            </a:lvl1pPr>
          </a:lstStyle>
          <a:p>
            <a:r>
              <a:rPr lang="en-US" noProof="0" dirty="0" smtClean="0"/>
              <a:t>Click to edit Master title style</a:t>
            </a:r>
            <a:endParaRPr lang="en-GB" noProof="0" dirty="0"/>
          </a:p>
        </p:txBody>
      </p:sp>
      <p:sp>
        <p:nvSpPr>
          <p:cNvPr id="3" name="Content Placeholder 2"/>
          <p:cNvSpPr>
            <a:spLocks noGrp="1"/>
          </p:cNvSpPr>
          <p:nvPr>
            <p:ph idx="1"/>
          </p:nvPr>
        </p:nvSpPr>
        <p:spPr bwMode="gray">
          <a:xfrm>
            <a:off x="242151" y="1295400"/>
            <a:ext cx="8619477" cy="496075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
        <p:nvSpPr>
          <p:cNvPr id="7" name="Footer Placeholder 4"/>
          <p:cNvSpPr>
            <a:spLocks noGrp="1"/>
          </p:cNvSpPr>
          <p:nvPr>
            <p:ph type="ftr" sz="quarter" idx="3"/>
          </p:nvPr>
        </p:nvSpPr>
        <p:spPr bwMode="gray">
          <a:xfrm>
            <a:off x="163450" y="6531483"/>
            <a:ext cx="5387173" cy="326517"/>
          </a:xfrm>
          <a:prstGeom prst="rect">
            <a:avLst/>
          </a:prstGeom>
        </p:spPr>
        <p:txBody>
          <a:bodyPr vert="horz" lIns="0" tIns="180000" rIns="0" bIns="180000" rtlCol="0" anchor="ctr" anchorCtr="0"/>
          <a:lstStyle>
            <a:lvl1pPr algn="l">
              <a:defRPr sz="1200" b="1">
                <a:solidFill>
                  <a:schemeClr val="bg1"/>
                </a:solidFill>
              </a:defRPr>
            </a:lvl1pPr>
          </a:lstStyle>
          <a:p>
            <a:pPr defTabSz="891917" fontAlgn="auto">
              <a:spcBef>
                <a:spcPts val="0"/>
              </a:spcBef>
              <a:spcAft>
                <a:spcPts val="0"/>
              </a:spcAft>
              <a:buClr>
                <a:srgbClr val="005172"/>
              </a:buClr>
            </a:pPr>
            <a:r>
              <a:rPr lang="en-GB" dirty="0" smtClean="0">
                <a:solidFill>
                  <a:prstClr val="white"/>
                </a:solidFill>
                <a:latin typeface="Arial"/>
              </a:rPr>
              <a:t>WASH Risk Informed Programming</a:t>
            </a:r>
            <a:endParaRPr lang="en-GB" dirty="0">
              <a:solidFill>
                <a:prstClr val="white"/>
              </a:solidFill>
              <a:latin typeface="Arial"/>
            </a:endParaRPr>
          </a:p>
        </p:txBody>
      </p:sp>
    </p:spTree>
    <p:extLst>
      <p:ext uri="{BB962C8B-B14F-4D97-AF65-F5344CB8AC3E}">
        <p14:creationId xmlns:p14="http://schemas.microsoft.com/office/powerpoint/2010/main" val="4384329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bwMode="gray"/>
        <p:txBody>
          <a:bodyPr/>
          <a:lstStyle/>
          <a:p>
            <a:r>
              <a:rPr lang="en-US" noProof="0" smtClean="0"/>
              <a:t>Click to edit Master title style</a:t>
            </a:r>
            <a:endParaRPr lang="en-GB" noProof="0"/>
          </a:p>
        </p:txBody>
      </p:sp>
      <p:sp>
        <p:nvSpPr>
          <p:cNvPr id="9" name="Content Placeholder 8"/>
          <p:cNvSpPr>
            <a:spLocks noGrp="1"/>
          </p:cNvSpPr>
          <p:nvPr>
            <p:ph sz="quarter" idx="13"/>
          </p:nvPr>
        </p:nvSpPr>
        <p:spPr bwMode="gray">
          <a:xfrm>
            <a:off x="255506" y="1273416"/>
            <a:ext cx="4233987" cy="4959791"/>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Content Placeholder 8"/>
          <p:cNvSpPr>
            <a:spLocks noGrp="1"/>
          </p:cNvSpPr>
          <p:nvPr>
            <p:ph sz="quarter" idx="14"/>
          </p:nvPr>
        </p:nvSpPr>
        <p:spPr bwMode="gray">
          <a:xfrm>
            <a:off x="4646662" y="1273416"/>
            <a:ext cx="4231455" cy="4959791"/>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6" name="Footer Placeholder 4"/>
          <p:cNvSpPr>
            <a:spLocks noGrp="1"/>
          </p:cNvSpPr>
          <p:nvPr>
            <p:ph type="ftr" sz="quarter" idx="3"/>
          </p:nvPr>
        </p:nvSpPr>
        <p:spPr bwMode="gray">
          <a:xfrm>
            <a:off x="163450" y="6425645"/>
            <a:ext cx="5387173" cy="326517"/>
          </a:xfrm>
          <a:prstGeom prst="rect">
            <a:avLst/>
          </a:prstGeom>
        </p:spPr>
        <p:txBody>
          <a:bodyPr vert="horz" lIns="0" tIns="180000" rIns="0" bIns="180000" rtlCol="0" anchor="ctr" anchorCtr="0"/>
          <a:lstStyle>
            <a:lvl1pPr algn="l">
              <a:defRPr sz="1200" b="1">
                <a:solidFill>
                  <a:schemeClr val="bg1"/>
                </a:solidFill>
              </a:defRPr>
            </a:lvl1pPr>
          </a:lstStyle>
          <a:p>
            <a:pPr defTabSz="891917" fontAlgn="auto">
              <a:spcBef>
                <a:spcPts val="0"/>
              </a:spcBef>
              <a:spcAft>
                <a:spcPts val="0"/>
              </a:spcAft>
              <a:buClr>
                <a:srgbClr val="005172"/>
              </a:buClr>
            </a:pPr>
            <a:r>
              <a:rPr lang="en-GB" smtClean="0">
                <a:solidFill>
                  <a:prstClr val="white"/>
                </a:solidFill>
                <a:latin typeface="Arial"/>
              </a:rPr>
              <a:t>WASH Risk Informed Programming</a:t>
            </a:r>
            <a:endParaRPr lang="en-GB" dirty="0">
              <a:solidFill>
                <a:prstClr val="white"/>
              </a:solidFill>
              <a:latin typeface="Arial"/>
            </a:endParaRPr>
          </a:p>
        </p:txBody>
      </p:sp>
    </p:spTree>
    <p:extLst>
      <p:ext uri="{BB962C8B-B14F-4D97-AF65-F5344CB8AC3E}">
        <p14:creationId xmlns:p14="http://schemas.microsoft.com/office/powerpoint/2010/main" val="36581329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itchFamily="34" charset="0"/>
                <a:ea typeface="Segoe UI" pitchFamily="34" charset="0"/>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accent1">
                    <a:lumMod val="75000"/>
                  </a:schemeClr>
                </a:solidFill>
                <a:latin typeface="Arial" pitchFamily="34" charset="0"/>
                <a:ea typeface="Segoe UI"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23794412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221130" y="235043"/>
            <a:ext cx="7475069" cy="783641"/>
          </a:xfrm>
          <a:prstGeom prst="rect">
            <a:avLst/>
          </a:prstGeom>
          <a:noFill/>
        </p:spPr>
        <p:txBody>
          <a:bodyPr vert="horz" lIns="0" tIns="0" rIns="0" bIns="0" rtlCol="0" anchor="ctr">
            <a:noAutofit/>
          </a:bodyPr>
          <a:lstStyle/>
          <a:p>
            <a:r>
              <a:rPr lang="en-US" noProof="0" dirty="0" smtClean="0"/>
              <a:t>Click to edit Master title style</a:t>
            </a:r>
            <a:endParaRPr lang="en-GB" noProof="0" dirty="0"/>
          </a:p>
        </p:txBody>
      </p:sp>
      <p:sp>
        <p:nvSpPr>
          <p:cNvPr id="3" name="Text Placeholder 2"/>
          <p:cNvSpPr>
            <a:spLocks noGrp="1"/>
          </p:cNvSpPr>
          <p:nvPr>
            <p:ph type="body" idx="1"/>
          </p:nvPr>
        </p:nvSpPr>
        <p:spPr bwMode="gray">
          <a:xfrm>
            <a:off x="255290" y="1274747"/>
            <a:ext cx="8619477" cy="4960758"/>
          </a:xfrm>
          <a:prstGeom prst="rect">
            <a:avLst/>
          </a:prstGeom>
        </p:spPr>
        <p:txBody>
          <a:bodyPr vert="horz" lIns="0" tIns="0" rIns="0" bIns="0" rtlCol="0">
            <a:noAutofit/>
          </a:bodyPr>
          <a:lstStyle/>
          <a:p>
            <a:pPr lvl="0"/>
            <a:r>
              <a:rPr lang="en-GB" noProof="0" dirty="0" smtClean="0"/>
              <a:t>Subheading (first level)</a:t>
            </a:r>
          </a:p>
          <a:p>
            <a:pPr lvl="1"/>
            <a:r>
              <a:rPr lang="en-GB" noProof="0" dirty="0" smtClean="0"/>
              <a:t>Flow text - not indented (second level)</a:t>
            </a:r>
          </a:p>
          <a:p>
            <a:pPr lvl="2"/>
            <a:r>
              <a:rPr lang="en-GB" noProof="0" dirty="0" smtClean="0"/>
              <a:t>Main Bullet (third level)</a:t>
            </a:r>
          </a:p>
          <a:p>
            <a:pPr lvl="3"/>
            <a:r>
              <a:rPr lang="en-GB" noProof="0" dirty="0" smtClean="0"/>
              <a:t>Sub-Bullet (fourth level)</a:t>
            </a:r>
          </a:p>
          <a:p>
            <a:pPr lvl="4"/>
            <a:r>
              <a:rPr lang="en-GB" noProof="0" dirty="0" smtClean="0"/>
              <a:t>Minor Sub-Bullet (fifth level)</a:t>
            </a:r>
          </a:p>
          <a:p>
            <a:pPr lvl="5"/>
            <a:r>
              <a:rPr lang="en-GB" noProof="0" dirty="0" smtClean="0"/>
              <a:t>Sixth level</a:t>
            </a:r>
          </a:p>
          <a:p>
            <a:pPr lvl="6"/>
            <a:r>
              <a:rPr lang="en-GB" noProof="0" dirty="0" smtClean="0"/>
              <a:t>Seventh level</a:t>
            </a:r>
          </a:p>
          <a:p>
            <a:pPr lvl="7"/>
            <a:r>
              <a:rPr lang="en-GB" noProof="0" dirty="0" smtClean="0"/>
              <a:t>Eighth level</a:t>
            </a:r>
          </a:p>
          <a:p>
            <a:pPr lvl="8"/>
            <a:r>
              <a:rPr lang="en-GB" noProof="0" dirty="0" smtClean="0"/>
              <a:t>Ninth level</a:t>
            </a:r>
          </a:p>
        </p:txBody>
      </p:sp>
      <p:sp>
        <p:nvSpPr>
          <p:cNvPr id="22" name="Rectangle 21"/>
          <p:cNvSpPr/>
          <p:nvPr userDrawn="1"/>
        </p:nvSpPr>
        <p:spPr bwMode="gray">
          <a:xfrm>
            <a:off x="-11670" y="6542449"/>
            <a:ext cx="9155670" cy="315551"/>
          </a:xfrm>
          <a:prstGeom prst="rect">
            <a:avLst/>
          </a:prstGeom>
          <a:solidFill>
            <a:srgbClr val="019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1917" fontAlgn="auto">
              <a:spcBef>
                <a:spcPts val="0"/>
              </a:spcBef>
              <a:spcAft>
                <a:spcPts val="0"/>
              </a:spcAft>
              <a:buClr>
                <a:srgbClr val="005172"/>
              </a:buClr>
            </a:pPr>
            <a:endParaRPr lang="en-GB" sz="2052">
              <a:solidFill>
                <a:prstClr val="white"/>
              </a:solidFill>
            </a:endParaRPr>
          </a:p>
        </p:txBody>
      </p:sp>
      <p:sp>
        <p:nvSpPr>
          <p:cNvPr id="5" name="Footer Placeholder 4"/>
          <p:cNvSpPr>
            <a:spLocks noGrp="1"/>
          </p:cNvSpPr>
          <p:nvPr>
            <p:ph type="ftr" sz="quarter" idx="3"/>
          </p:nvPr>
        </p:nvSpPr>
        <p:spPr bwMode="gray">
          <a:xfrm>
            <a:off x="163450" y="6544735"/>
            <a:ext cx="5387173" cy="326517"/>
          </a:xfrm>
          <a:prstGeom prst="rect">
            <a:avLst/>
          </a:prstGeom>
        </p:spPr>
        <p:txBody>
          <a:bodyPr vert="horz" lIns="0" tIns="180000" rIns="0" bIns="180000" rtlCol="0" anchor="ctr" anchorCtr="0"/>
          <a:lstStyle>
            <a:lvl1pPr algn="l">
              <a:defRPr sz="1200" b="1">
                <a:solidFill>
                  <a:schemeClr val="bg1"/>
                </a:solidFill>
              </a:defRPr>
            </a:lvl1pPr>
          </a:lstStyle>
          <a:p>
            <a:pPr defTabSz="891917" fontAlgn="auto">
              <a:spcBef>
                <a:spcPts val="0"/>
              </a:spcBef>
              <a:spcAft>
                <a:spcPts val="0"/>
              </a:spcAft>
              <a:buClr>
                <a:srgbClr val="005172"/>
              </a:buClr>
            </a:pPr>
            <a:r>
              <a:rPr lang="en-GB" dirty="0" smtClean="0">
                <a:solidFill>
                  <a:prstClr val="white"/>
                </a:solidFill>
                <a:latin typeface="Arial"/>
              </a:rPr>
              <a:t>WASH Risk Informed Programming</a:t>
            </a:r>
            <a:endParaRPr lang="en-GB" dirty="0">
              <a:solidFill>
                <a:prstClr val="white"/>
              </a:solidFill>
              <a:latin typeface="Arial"/>
            </a:endParaRPr>
          </a:p>
        </p:txBody>
      </p:sp>
      <p:pic>
        <p:nvPicPr>
          <p:cNvPr id="9" name="Picture 8"/>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8163025" y="6589644"/>
            <a:ext cx="914399" cy="207819"/>
          </a:xfrm>
          <a:prstGeom prst="rect">
            <a:avLst/>
          </a:prstGeom>
        </p:spPr>
      </p:pic>
    </p:spTree>
    <p:extLst>
      <p:ext uri="{BB962C8B-B14F-4D97-AF65-F5344CB8AC3E}">
        <p14:creationId xmlns:p14="http://schemas.microsoft.com/office/powerpoint/2010/main" val="181733702"/>
      </p:ext>
    </p:extLst>
  </p:cSld>
  <p:clrMap bg1="lt1" tx1="dk1" bg2="lt2" tx2="dk2" accent1="accent1" accent2="accent2" accent3="accent3" accent4="accent4" accent5="accent5" accent6="accent6" hlink="hlink" folHlink="folHlink"/>
  <p:sldLayoutIdLst>
    <p:sldLayoutId id="2147483695" r:id="rId1"/>
    <p:sldLayoutId id="2147483690" r:id="rId2"/>
    <p:sldLayoutId id="2147483692" r:id="rId3"/>
    <p:sldLayoutId id="2147483696" r:id="rId4"/>
  </p:sldLayoutIdLst>
  <p:timing>
    <p:tnLst>
      <p:par>
        <p:cTn id="1" dur="indefinite" restart="never" nodeType="tmRoot"/>
      </p:par>
    </p:tnLst>
  </p:timing>
  <p:hf sldNum="0" hdr="0" dt="0"/>
  <p:txStyles>
    <p:titleStyle>
      <a:lvl1pPr algn="l" defTabSz="891917" rtl="0" eaLnBrk="1" latinLnBrk="0" hangingPunct="1">
        <a:lnSpc>
          <a:spcPct val="90000"/>
        </a:lnSpc>
        <a:spcBef>
          <a:spcPct val="0"/>
        </a:spcBef>
        <a:buNone/>
        <a:defRPr sz="2800" b="0" kern="1200" cap="all" baseline="0">
          <a:solidFill>
            <a:srgbClr val="0070C0"/>
          </a:solidFill>
          <a:latin typeface="+mj-lt"/>
          <a:ea typeface="+mj-ea"/>
          <a:cs typeface="+mj-cs"/>
        </a:defRPr>
      </a:lvl1pPr>
    </p:titleStyle>
    <p:bodyStyle>
      <a:lvl1pPr marL="0" indent="0" algn="l" defTabSz="891917" rtl="0" eaLnBrk="1" latinLnBrk="0" hangingPunct="1">
        <a:spcBef>
          <a:spcPts val="770"/>
        </a:spcBef>
        <a:buFontTx/>
        <a:buNone/>
        <a:defRPr sz="2223" b="0" kern="1200">
          <a:solidFill>
            <a:schemeClr val="tx1"/>
          </a:solidFill>
          <a:latin typeface="+mn-lt"/>
          <a:ea typeface="+mn-ea"/>
          <a:cs typeface="+mn-cs"/>
        </a:defRPr>
      </a:lvl1pPr>
      <a:lvl2pPr marL="0" indent="0" algn="l" defTabSz="891917" rtl="0" eaLnBrk="1" latinLnBrk="0" hangingPunct="1">
        <a:spcBef>
          <a:spcPts val="513"/>
        </a:spcBef>
        <a:buClr>
          <a:schemeClr val="accent2"/>
        </a:buClr>
        <a:buFontTx/>
        <a:buNone/>
        <a:defRPr sz="2052" kern="1200">
          <a:solidFill>
            <a:schemeClr val="tx1"/>
          </a:solidFill>
          <a:latin typeface="+mn-lt"/>
          <a:ea typeface="+mn-ea"/>
          <a:cs typeface="+mn-cs"/>
        </a:defRPr>
      </a:lvl2pPr>
      <a:lvl3pPr marL="307836" indent="-307836" algn="l" defTabSz="891917" rtl="0" eaLnBrk="1" latinLnBrk="0" hangingPunct="1">
        <a:spcBef>
          <a:spcPts val="513"/>
        </a:spcBef>
        <a:buClr>
          <a:schemeClr val="accent2"/>
        </a:buClr>
        <a:buSzPct val="80000"/>
        <a:buFont typeface="Wingdings" pitchFamily="2" charset="2"/>
        <a:buChar char="n"/>
        <a:defRPr sz="1881" kern="1200">
          <a:solidFill>
            <a:schemeClr val="tx1"/>
          </a:solidFill>
          <a:latin typeface="+mn-lt"/>
          <a:ea typeface="+mn-ea"/>
          <a:cs typeface="+mn-cs"/>
        </a:defRPr>
      </a:lvl3pPr>
      <a:lvl4pPr marL="615672" indent="-307836" algn="l" defTabSz="891917" rtl="0" eaLnBrk="1" latinLnBrk="0" hangingPunct="1">
        <a:spcBef>
          <a:spcPts val="342"/>
        </a:spcBef>
        <a:buClr>
          <a:schemeClr val="accent2"/>
        </a:buClr>
        <a:buFont typeface="Wingdings 2" pitchFamily="18" charset="2"/>
        <a:buChar char=""/>
        <a:defRPr sz="1710" kern="1200" baseline="0">
          <a:solidFill>
            <a:schemeClr val="tx1"/>
          </a:solidFill>
          <a:latin typeface="+mn-lt"/>
          <a:ea typeface="+mn-ea"/>
          <a:cs typeface="+mn-cs"/>
        </a:defRPr>
      </a:lvl4pPr>
      <a:lvl5pPr marL="923508" indent="-307836" algn="l" defTabSz="891917" rtl="0" eaLnBrk="1" latinLnBrk="0" hangingPunct="1">
        <a:spcBef>
          <a:spcPts val="342"/>
        </a:spcBef>
        <a:buClr>
          <a:schemeClr val="accent2"/>
        </a:buClr>
        <a:buFont typeface="Arial" pitchFamily="34" charset="0"/>
        <a:buChar char="–"/>
        <a:defRPr sz="1710" kern="1200">
          <a:solidFill>
            <a:schemeClr val="tx1"/>
          </a:solidFill>
          <a:latin typeface="+mn-lt"/>
          <a:ea typeface="+mn-ea"/>
          <a:cs typeface="+mn-cs"/>
        </a:defRPr>
      </a:lvl5pPr>
      <a:lvl6pPr marL="1231344" indent="-307836" algn="l" defTabSz="891917" rtl="0" eaLnBrk="1" latinLnBrk="0" hangingPunct="1">
        <a:spcBef>
          <a:spcPts val="342"/>
        </a:spcBef>
        <a:buClr>
          <a:schemeClr val="accent2"/>
        </a:buClr>
        <a:buFont typeface="Arial" pitchFamily="34" charset="0"/>
        <a:buChar char="–"/>
        <a:defRPr sz="1710" kern="1200">
          <a:solidFill>
            <a:schemeClr val="tx1"/>
          </a:solidFill>
          <a:latin typeface="+mn-lt"/>
          <a:ea typeface="+mn-ea"/>
          <a:cs typeface="+mn-cs"/>
        </a:defRPr>
      </a:lvl6pPr>
      <a:lvl7pPr marL="1539180" indent="-307836" algn="l" defTabSz="891917" rtl="0" eaLnBrk="1" latinLnBrk="0" hangingPunct="1">
        <a:spcBef>
          <a:spcPts val="342"/>
        </a:spcBef>
        <a:buClr>
          <a:schemeClr val="accent2"/>
        </a:buClr>
        <a:buFont typeface="Arial" pitchFamily="34" charset="0"/>
        <a:buChar char="–"/>
        <a:defRPr sz="1710" kern="1200">
          <a:solidFill>
            <a:schemeClr val="tx1"/>
          </a:solidFill>
          <a:latin typeface="+mn-lt"/>
          <a:ea typeface="+mn-ea"/>
          <a:cs typeface="+mn-cs"/>
        </a:defRPr>
      </a:lvl7pPr>
      <a:lvl8pPr marL="1847016" indent="-307836" algn="l" defTabSz="891917" rtl="0" eaLnBrk="1" latinLnBrk="0" hangingPunct="1">
        <a:spcBef>
          <a:spcPts val="342"/>
        </a:spcBef>
        <a:buClr>
          <a:schemeClr val="accent2"/>
        </a:buClr>
        <a:buFont typeface="Arial" pitchFamily="34" charset="0"/>
        <a:buChar char="–"/>
        <a:defRPr sz="1710" kern="1200">
          <a:solidFill>
            <a:schemeClr val="tx1"/>
          </a:solidFill>
          <a:latin typeface="+mn-lt"/>
          <a:ea typeface="+mn-ea"/>
          <a:cs typeface="+mn-cs"/>
        </a:defRPr>
      </a:lvl8pPr>
      <a:lvl9pPr marL="2154852" indent="-307836" algn="l" defTabSz="891917" rtl="0" eaLnBrk="1" latinLnBrk="0" hangingPunct="1">
        <a:spcBef>
          <a:spcPts val="342"/>
        </a:spcBef>
        <a:buClr>
          <a:schemeClr val="accent2"/>
        </a:buClr>
        <a:buFont typeface="Arial" pitchFamily="34" charset="0"/>
        <a:buChar char="–"/>
        <a:defRPr sz="1710" kern="1200" baseline="0">
          <a:solidFill>
            <a:schemeClr val="tx1"/>
          </a:solidFill>
          <a:latin typeface="+mn-lt"/>
          <a:ea typeface="+mn-ea"/>
          <a:cs typeface="+mn-cs"/>
        </a:defRPr>
      </a:lvl9pPr>
    </p:bodyStyle>
    <p:otherStyle>
      <a:defPPr>
        <a:defRPr lang="en-US"/>
      </a:defPPr>
      <a:lvl1pPr marL="0" indent="0" algn="l" defTabSz="891917" rtl="0" eaLnBrk="1" latinLnBrk="0" hangingPunct="1">
        <a:spcBef>
          <a:spcPts val="0"/>
        </a:spcBef>
        <a:buClr>
          <a:schemeClr val="accent2"/>
        </a:buClr>
        <a:buFontTx/>
        <a:buNone/>
        <a:defRPr sz="2052" kern="1200">
          <a:solidFill>
            <a:schemeClr val="tx1"/>
          </a:solidFill>
          <a:latin typeface="+mn-lt"/>
          <a:ea typeface="+mn-ea"/>
          <a:cs typeface="+mn-cs"/>
        </a:defRPr>
      </a:lvl1pPr>
      <a:lvl2pPr marL="307836" indent="-307836" algn="l" defTabSz="891917" rtl="0" eaLnBrk="1" latinLnBrk="0" hangingPunct="1">
        <a:spcBef>
          <a:spcPts val="0"/>
        </a:spcBef>
        <a:buClr>
          <a:schemeClr val="accent2"/>
        </a:buClr>
        <a:buSzPct val="80000"/>
        <a:buFont typeface="Wingdings" pitchFamily="2" charset="2"/>
        <a:buChar char="n"/>
        <a:defRPr sz="1881" kern="1200">
          <a:solidFill>
            <a:schemeClr val="tx1"/>
          </a:solidFill>
          <a:latin typeface="+mn-lt"/>
          <a:ea typeface="+mn-ea"/>
          <a:cs typeface="+mn-cs"/>
        </a:defRPr>
      </a:lvl2pPr>
      <a:lvl3pPr marL="615672" indent="-307836" algn="l" defTabSz="891917" rtl="0" eaLnBrk="1" latinLnBrk="0" hangingPunct="1">
        <a:spcBef>
          <a:spcPts val="0"/>
        </a:spcBef>
        <a:buClr>
          <a:schemeClr val="accent2"/>
        </a:buClr>
        <a:buFont typeface="Wingdings 2" pitchFamily="18" charset="2"/>
        <a:buChar char=""/>
        <a:defRPr sz="1710" kern="1200" baseline="0">
          <a:solidFill>
            <a:schemeClr val="tx1"/>
          </a:solidFill>
          <a:latin typeface="+mn-lt"/>
          <a:ea typeface="+mn-ea"/>
          <a:cs typeface="+mn-cs"/>
        </a:defRPr>
      </a:lvl3pPr>
      <a:lvl4pPr marL="923508" indent="-307836" algn="l" defTabSz="891917" rtl="0" eaLnBrk="1" latinLnBrk="0" hangingPunct="1">
        <a:spcBef>
          <a:spcPts val="0"/>
        </a:spcBef>
        <a:buClr>
          <a:schemeClr val="accent2"/>
        </a:buClr>
        <a:buFont typeface="Arial" pitchFamily="34" charset="0"/>
        <a:buChar char="–"/>
        <a:defRPr sz="1710" kern="1200">
          <a:solidFill>
            <a:schemeClr val="tx1"/>
          </a:solidFill>
          <a:latin typeface="+mn-lt"/>
          <a:ea typeface="+mn-ea"/>
          <a:cs typeface="+mn-cs"/>
        </a:defRPr>
      </a:lvl4pPr>
      <a:lvl5pPr marL="1231344" indent="-307836" algn="l" defTabSz="891917" rtl="0" eaLnBrk="1" latinLnBrk="0" hangingPunct="1">
        <a:spcBef>
          <a:spcPts val="0"/>
        </a:spcBef>
        <a:buClr>
          <a:schemeClr val="accent2"/>
        </a:buClr>
        <a:buFont typeface="Arial" pitchFamily="34" charset="0"/>
        <a:buChar char="–"/>
        <a:defRPr sz="1710" kern="1200">
          <a:solidFill>
            <a:schemeClr val="tx1"/>
          </a:solidFill>
          <a:latin typeface="+mn-lt"/>
          <a:ea typeface="+mn-ea"/>
          <a:cs typeface="+mn-cs"/>
        </a:defRPr>
      </a:lvl5pPr>
      <a:lvl6pPr marL="1539180" indent="-307836" algn="l" defTabSz="891917" rtl="0" eaLnBrk="1" latinLnBrk="0" hangingPunct="1">
        <a:spcBef>
          <a:spcPts val="0"/>
        </a:spcBef>
        <a:buClr>
          <a:schemeClr val="accent2"/>
        </a:buClr>
        <a:buFont typeface="Arial" pitchFamily="34" charset="0"/>
        <a:buChar char="–"/>
        <a:defRPr sz="1710" kern="1200">
          <a:solidFill>
            <a:schemeClr val="tx1"/>
          </a:solidFill>
          <a:latin typeface="+mn-lt"/>
          <a:ea typeface="+mn-ea"/>
          <a:cs typeface="+mn-cs"/>
        </a:defRPr>
      </a:lvl6pPr>
      <a:lvl7pPr marL="1847016" indent="-307836" algn="l" defTabSz="891917" rtl="0" eaLnBrk="1" latinLnBrk="0" hangingPunct="1">
        <a:spcBef>
          <a:spcPts val="0"/>
        </a:spcBef>
        <a:buClr>
          <a:schemeClr val="accent2"/>
        </a:buClr>
        <a:buFont typeface="Arial" pitchFamily="34" charset="0"/>
        <a:buChar char="–"/>
        <a:defRPr sz="1710" kern="1200">
          <a:solidFill>
            <a:schemeClr val="tx1"/>
          </a:solidFill>
          <a:latin typeface="+mn-lt"/>
          <a:ea typeface="+mn-ea"/>
          <a:cs typeface="+mn-cs"/>
        </a:defRPr>
      </a:lvl7pPr>
      <a:lvl8pPr marL="2154852" indent="-307836" algn="l" defTabSz="891917" rtl="0" eaLnBrk="1" latinLnBrk="0" hangingPunct="1">
        <a:spcBef>
          <a:spcPts val="0"/>
        </a:spcBef>
        <a:buClr>
          <a:schemeClr val="accent2"/>
        </a:buClr>
        <a:buFont typeface="Arial" pitchFamily="34" charset="0"/>
        <a:buChar char="–"/>
        <a:defRPr sz="1710" kern="1200" baseline="0">
          <a:solidFill>
            <a:schemeClr val="tx1"/>
          </a:solidFill>
          <a:latin typeface="+mn-lt"/>
          <a:ea typeface="+mn-ea"/>
          <a:cs typeface="+mn-cs"/>
        </a:defRPr>
      </a:lvl8pPr>
      <a:lvl9pPr marL="2462688" indent="-307836" algn="l" defTabSz="891917" rtl="0" eaLnBrk="1" latinLnBrk="0" hangingPunct="1">
        <a:spcBef>
          <a:spcPts val="0"/>
        </a:spcBef>
        <a:buClr>
          <a:schemeClr val="accent2"/>
        </a:buClr>
        <a:buFont typeface="Arial" pitchFamily="34" charset="0"/>
        <a:buChar char="–"/>
        <a:defRPr sz="1710"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wmf"/><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wmf"/><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4.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5.wmf"/></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27.tiff"/></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10" Type="http://schemas.openxmlformats.org/officeDocument/2006/relationships/image" Target="../media/image4.wmf"/><Relationship Id="rId4" Type="http://schemas.openxmlformats.org/officeDocument/2006/relationships/image" Target="../media/image30.png"/><Relationship Id="rId9" Type="http://schemas.openxmlformats.org/officeDocument/2006/relationships/image" Target="../media/image5.wmf"/></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hyperlink" Target="http://www.rural-water-supply.net/en/resources/details/775"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6.png"/><Relationship Id="rId21" Type="http://schemas.openxmlformats.org/officeDocument/2006/relationships/image" Target="../media/image52.png"/><Relationship Id="rId7" Type="http://schemas.microsoft.com/office/2007/relationships/hdphoto" Target="../media/hdphoto1.wdp"/><Relationship Id="rId12" Type="http://schemas.microsoft.com/office/2007/relationships/hdphoto" Target="../media/hdphoto2.wdp"/><Relationship Id="rId17" Type="http://schemas.openxmlformats.org/officeDocument/2006/relationships/image" Target="../media/image48.jpeg"/><Relationship Id="rId2" Type="http://schemas.openxmlformats.org/officeDocument/2006/relationships/notesSlide" Target="../notesSlides/notesSlide12.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9.jpeg"/><Relationship Id="rId11" Type="http://schemas.openxmlformats.org/officeDocument/2006/relationships/image" Target="../media/image43.png"/><Relationship Id="rId5" Type="http://schemas.openxmlformats.org/officeDocument/2006/relationships/image" Target="../media/image38.png"/><Relationship Id="rId15" Type="http://schemas.openxmlformats.org/officeDocument/2006/relationships/image" Target="../media/image46.png"/><Relationship Id="rId23" Type="http://schemas.openxmlformats.org/officeDocument/2006/relationships/image" Target="../media/image5.wmf"/><Relationship Id="rId10" Type="http://schemas.openxmlformats.org/officeDocument/2006/relationships/image" Target="../media/image42.jpeg"/><Relationship Id="rId19" Type="http://schemas.openxmlformats.org/officeDocument/2006/relationships/image" Target="../media/image50.gif"/><Relationship Id="rId4" Type="http://schemas.openxmlformats.org/officeDocument/2006/relationships/image" Target="../media/image37.png"/><Relationship Id="rId9" Type="http://schemas.openxmlformats.org/officeDocument/2006/relationships/image" Target="../media/image41.jpeg"/><Relationship Id="rId14" Type="http://schemas.openxmlformats.org/officeDocument/2006/relationships/image" Target="../media/image45.jpeg"/><Relationship Id="rId22" Type="http://schemas.openxmlformats.org/officeDocument/2006/relationships/image" Target="../media/image53.png"/></Relationships>
</file>

<file path=ppt/slides/_rels/slide13.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5.wmf"/><Relationship Id="rId3" Type="http://schemas.openxmlformats.org/officeDocument/2006/relationships/image" Target="../media/image36.png"/><Relationship Id="rId7" Type="http://schemas.openxmlformats.org/officeDocument/2006/relationships/image" Target="../media/image57.emf"/><Relationship Id="rId12" Type="http://schemas.openxmlformats.org/officeDocument/2006/relationships/image" Target="../media/image6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jpe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jpeg"/><Relationship Id="rId9" Type="http://schemas.openxmlformats.org/officeDocument/2006/relationships/image" Target="../media/image59.gif"/></Relationships>
</file>

<file path=ppt/slides/_rels/slide14.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image" Target="../media/image36.png"/><Relationship Id="rId7"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w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w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e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5.w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18.xml.rels><?xml version="1.0" encoding="UTF-8" standalone="yes"?>
<Relationships xmlns="http://schemas.openxmlformats.org/package/2006/relationships"><Relationship Id="rId8" Type="http://schemas.openxmlformats.org/officeDocument/2006/relationships/hyperlink" Target="https://vimeo.com/185292448" TargetMode="External"/><Relationship Id="rId3" Type="http://schemas.openxmlformats.org/officeDocument/2006/relationships/image" Target="../media/image5.wmf"/><Relationship Id="rId7" Type="http://schemas.openxmlformats.org/officeDocument/2006/relationships/hyperlink" Target="https://vimeo.com/128478995"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vimeo.com/130747716" TargetMode="External"/><Relationship Id="rId5" Type="http://schemas.openxmlformats.org/officeDocument/2006/relationships/hyperlink" Target="https://vimeo.com/126795160" TargetMode="External"/><Relationship Id="rId10" Type="http://schemas.openxmlformats.org/officeDocument/2006/relationships/hyperlink" Target="https://vimeo.com/185287147" TargetMode="External"/><Relationship Id="rId4" Type="http://schemas.openxmlformats.org/officeDocument/2006/relationships/hyperlink" Target="https://vimeo.com/130738245" TargetMode="External"/><Relationship Id="rId9" Type="http://schemas.openxmlformats.org/officeDocument/2006/relationships/hyperlink" Target="https://vimeo.com/185289895"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bgs.ac.uk/"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20.xml.rels><?xml version="1.0" encoding="UTF-8" standalone="yes"?>
<Relationships xmlns="http://schemas.openxmlformats.org/package/2006/relationships"><Relationship Id="rId8" Type="http://schemas.openxmlformats.org/officeDocument/2006/relationships/image" Target="../media/image27.tiff"/><Relationship Id="rId13" Type="http://schemas.openxmlformats.org/officeDocument/2006/relationships/image" Target="../media/image79.jpeg"/><Relationship Id="rId3" Type="http://schemas.openxmlformats.org/officeDocument/2006/relationships/hyperlink" Target="http://www.rural-water-supply.net/en/resources/details/775" TargetMode="External"/><Relationship Id="rId7" Type="http://schemas.openxmlformats.org/officeDocument/2006/relationships/image" Target="../media/image5.wmf"/><Relationship Id="rId12" Type="http://schemas.openxmlformats.org/officeDocument/2006/relationships/image" Target="../media/image4.wmf"/><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mailto:jgesticanuto@unicef.org" TargetMode="External"/><Relationship Id="rId11" Type="http://schemas.openxmlformats.org/officeDocument/2006/relationships/image" Target="../media/image78.tif"/><Relationship Id="rId5" Type="http://schemas.openxmlformats.org/officeDocument/2006/relationships/hyperlink" Target="mailto:kerstin.danert@skat.ch" TargetMode="External"/><Relationship Id="rId10" Type="http://schemas.openxmlformats.org/officeDocument/2006/relationships/image" Target="../media/image77.gif"/><Relationship Id="rId4" Type="http://schemas.openxmlformats.org/officeDocument/2006/relationships/hyperlink" Target="http://dgroups.org/RWSN" TargetMode="External"/><Relationship Id="rId9" Type="http://schemas.openxmlformats.org/officeDocument/2006/relationships/image" Target="../media/image76.jpeg"/><Relationship Id="rId14" Type="http://schemas.openxmlformats.org/officeDocument/2006/relationships/image" Target="../media/image8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2400" dirty="0">
                <a:latin typeface="Rockwell" pitchFamily="18" charset="0"/>
              </a:rPr>
              <a:t>Professional Water Well Drilling in Africa: Incentives and </a:t>
            </a:r>
            <a:r>
              <a:rPr lang="en-GB" sz="2400" dirty="0" smtClean="0">
                <a:latin typeface="Rockwell" pitchFamily="18" charset="0"/>
              </a:rPr>
              <a:t>Support </a:t>
            </a:r>
            <a:endParaRPr lang="en-GB" sz="2400" dirty="0">
              <a:latin typeface="Rockwell" pitchFamily="18" charset="0"/>
            </a:endParaRPr>
          </a:p>
        </p:txBody>
      </p:sp>
      <p:pic>
        <p:nvPicPr>
          <p:cNvPr id="5" name="Picture Placeholder 8"/>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104692" y="1063487"/>
            <a:ext cx="7010400" cy="3493308"/>
          </a:xfrm>
          <a:prstGeom prst="rect">
            <a:avLst/>
          </a:prstGeom>
        </p:spPr>
      </p:pic>
      <p:sp>
        <p:nvSpPr>
          <p:cNvPr id="4" name="TextBox 3"/>
          <p:cNvSpPr txBox="1"/>
          <p:nvPr/>
        </p:nvSpPr>
        <p:spPr>
          <a:xfrm>
            <a:off x="228600" y="5514201"/>
            <a:ext cx="7912102" cy="492443"/>
          </a:xfrm>
          <a:prstGeom prst="rect">
            <a:avLst/>
          </a:prstGeom>
          <a:noFill/>
        </p:spPr>
        <p:txBody>
          <a:bodyPr wrap="none" lIns="0" tIns="0" rIns="0" bIns="0" rtlCol="0">
            <a:spAutoFit/>
          </a:bodyPr>
          <a:lstStyle/>
          <a:p>
            <a:r>
              <a:rPr lang="en-GB" sz="1600" dirty="0" smtClean="0">
                <a:solidFill>
                  <a:schemeClr val="tx1"/>
                </a:solidFill>
                <a:latin typeface="Rockwell" pitchFamily="18" charset="0"/>
              </a:rPr>
              <a:t>Sean Furey,  Dr Kerstin Danert - Skat Foundation/Rural Water Supply Network (RWSN)</a:t>
            </a:r>
          </a:p>
          <a:p>
            <a:r>
              <a:rPr lang="en-GB" sz="1600" dirty="0" smtClean="0">
                <a:latin typeface="Rockwell" pitchFamily="18" charset="0"/>
              </a:rPr>
              <a:t>Jose </a:t>
            </a:r>
            <a:r>
              <a:rPr lang="en-GB" sz="1600" dirty="0" err="1" smtClean="0">
                <a:latin typeface="Rockwell" pitchFamily="18" charset="0"/>
              </a:rPr>
              <a:t>Gesti</a:t>
            </a:r>
            <a:r>
              <a:rPr lang="en-GB" sz="1600" dirty="0" smtClean="0">
                <a:latin typeface="Rockwell" pitchFamily="18" charset="0"/>
              </a:rPr>
              <a:t> </a:t>
            </a:r>
            <a:r>
              <a:rPr lang="en-GB" sz="1600" dirty="0" err="1" smtClean="0">
                <a:latin typeface="Rockwell" pitchFamily="18" charset="0"/>
              </a:rPr>
              <a:t>Canuto</a:t>
            </a:r>
            <a:r>
              <a:rPr lang="en-GB" sz="1600" dirty="0" smtClean="0">
                <a:latin typeface="Rockwell" pitchFamily="18" charset="0"/>
              </a:rPr>
              <a:t> - UNICEF</a:t>
            </a:r>
            <a:r>
              <a:rPr lang="en-GB" sz="1600" dirty="0" smtClean="0">
                <a:solidFill>
                  <a:schemeClr val="tx1"/>
                </a:solidFill>
                <a:latin typeface="Rockwell" pitchFamily="18" charset="0"/>
              </a:rPr>
              <a:t> </a:t>
            </a:r>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81800" y="128652"/>
            <a:ext cx="1640512" cy="555887"/>
          </a:xfrm>
          <a:prstGeom prst="rect">
            <a:avLst/>
          </a:prstGeom>
        </p:spPr>
      </p:pic>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6386256"/>
            <a:ext cx="2667000" cy="319344"/>
          </a:xfrm>
          <a:prstGeom prst="rect">
            <a:avLst/>
          </a:prstGeom>
        </p:spPr>
      </p:pic>
    </p:spTree>
    <p:extLst>
      <p:ext uri="{BB962C8B-B14F-4D97-AF65-F5344CB8AC3E}">
        <p14:creationId xmlns:p14="http://schemas.microsoft.com/office/powerpoint/2010/main" val="23373424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30" y="235043"/>
            <a:ext cx="8541870" cy="783641"/>
          </a:xfrm>
        </p:spPr>
        <p:txBody>
          <a:bodyPr/>
          <a:lstStyle/>
          <a:p>
            <a:pPr algn="ctr"/>
            <a:r>
              <a:rPr lang="en-GB" sz="4000" dirty="0" smtClean="0"/>
              <a:t>GROUNDWATER DEVELOPMENT</a:t>
            </a:r>
            <a:endParaRPr lang="en-GB" sz="4000" dirty="0"/>
          </a:p>
        </p:txBody>
      </p:sp>
      <p:sp>
        <p:nvSpPr>
          <p:cNvPr id="3" name="Content Placeholder 2"/>
          <p:cNvSpPr>
            <a:spLocks noGrp="1"/>
          </p:cNvSpPr>
          <p:nvPr>
            <p:ph sz="quarter" idx="13"/>
          </p:nvPr>
        </p:nvSpPr>
        <p:spPr/>
        <p:txBody>
          <a:bodyPr/>
          <a:lstStyle/>
          <a:p>
            <a:pPr marL="457200" indent="-457200">
              <a:buFont typeface="Arial" panose="020B0604020202020204" pitchFamily="34" charset="0"/>
              <a:buChar char="•"/>
            </a:pPr>
            <a:r>
              <a:rPr lang="en-GB" sz="3000" b="1" dirty="0" smtClean="0"/>
              <a:t>Dependence on groundwater for domestic supply: </a:t>
            </a:r>
            <a:r>
              <a:rPr lang="en-GB" sz="3000" dirty="0" smtClean="0"/>
              <a:t>45% globally / 75% in Africa</a:t>
            </a:r>
          </a:p>
          <a:p>
            <a:pPr marL="457200" indent="-457200">
              <a:buFont typeface="Arial" panose="020B0604020202020204" pitchFamily="34" charset="0"/>
              <a:buChar char="•"/>
            </a:pPr>
            <a:r>
              <a:rPr lang="en-GB" sz="3000" b="1" dirty="0" smtClean="0"/>
              <a:t>Potential of groundwater development for irrigation: </a:t>
            </a:r>
            <a:r>
              <a:rPr lang="en-GB" sz="3000" dirty="0" smtClean="0"/>
              <a:t>additional 20-49% in Africa</a:t>
            </a:r>
          </a:p>
          <a:p>
            <a:pPr marL="457200" indent="-457200">
              <a:buFont typeface="Arial" panose="020B0604020202020204" pitchFamily="34" charset="0"/>
              <a:buChar char="•"/>
            </a:pPr>
            <a:r>
              <a:rPr lang="en-GB" sz="3000" dirty="0" smtClean="0"/>
              <a:t>Borehole construction key for achievement of </a:t>
            </a:r>
            <a:r>
              <a:rPr lang="en-GB" sz="3000" b="1" dirty="0" smtClean="0"/>
              <a:t>SDG 6 </a:t>
            </a:r>
            <a:r>
              <a:rPr lang="en-GB" sz="3000" dirty="0" smtClean="0"/>
              <a:t>(and beyond)</a:t>
            </a:r>
            <a:endParaRPr lang="en-GB" sz="3000" dirty="0"/>
          </a:p>
        </p:txBody>
      </p:sp>
      <p:pic>
        <p:nvPicPr>
          <p:cNvPr id="7" name="Picture 2"/>
          <p:cNvPicPr>
            <a:picLocks noGrp="1" noChangeAspect="1" noChangeArrowheads="1"/>
          </p:cNvPicPr>
          <p:nvPr>
            <p:ph sz="quarter" idx="14"/>
          </p:nvPr>
        </p:nvPicPr>
        <p:blipFill rotWithShape="1">
          <a:blip r:embed="rId3" cstate="email">
            <a:extLst>
              <a:ext uri="{28A0092B-C50C-407E-A947-70E740481C1C}">
                <a14:useLocalDpi xmlns:a14="http://schemas.microsoft.com/office/drawing/2010/main"/>
              </a:ext>
            </a:extLst>
          </a:blip>
          <a:srcRect/>
          <a:stretch/>
        </p:blipFill>
        <p:spPr bwMode="auto">
          <a:xfrm>
            <a:off x="4597218" y="1295400"/>
            <a:ext cx="4232275" cy="1933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Content Placeholder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5500783" y="3430129"/>
            <a:ext cx="2425146" cy="3032488"/>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405047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1905000"/>
            <a:ext cx="6673230" cy="4270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53752"/>
            <a:ext cx="9144000" cy="1143000"/>
          </a:xfrm>
        </p:spPr>
        <p:txBody>
          <a:bodyPr/>
          <a:lstStyle/>
          <a:p>
            <a:pPr algn="ctr"/>
            <a:r>
              <a:rPr lang="en-GB" sz="4000" dirty="0" smtClean="0"/>
              <a:t>SUSTAINABILITY IS A CONCERN</a:t>
            </a:r>
            <a:endParaRPr lang="en-GB" sz="4000" dirty="0"/>
          </a:p>
        </p:txBody>
      </p:sp>
      <p:sp>
        <p:nvSpPr>
          <p:cNvPr id="3" name="Content Placeholder 2"/>
          <p:cNvSpPr>
            <a:spLocks noGrp="1"/>
          </p:cNvSpPr>
          <p:nvPr>
            <p:ph idx="1"/>
          </p:nvPr>
        </p:nvSpPr>
        <p:spPr>
          <a:xfrm>
            <a:off x="685800" y="1092694"/>
            <a:ext cx="7459244" cy="812306"/>
          </a:xfrm>
        </p:spPr>
        <p:txBody>
          <a:bodyPr/>
          <a:lstStyle/>
          <a:p>
            <a:pPr marL="0" indent="0">
              <a:buNone/>
            </a:pPr>
            <a:r>
              <a:rPr lang="en-GB" sz="2000" b="1" dirty="0" smtClean="0">
                <a:latin typeface="+mj-lt"/>
              </a:rPr>
              <a:t>DROP OF FUNCTIONALITY OF WATER POINTS BY AGE:</a:t>
            </a:r>
          </a:p>
          <a:p>
            <a:r>
              <a:rPr lang="en-GB" sz="2000" b="1" dirty="0">
                <a:solidFill>
                  <a:srgbClr val="FF0000"/>
                </a:solidFill>
              </a:rPr>
              <a:t>10-27% OF WATER POINTS NON FUNCTIONAL AFTER 1-2 YEARS</a:t>
            </a:r>
          </a:p>
          <a:p>
            <a:pPr marL="0" indent="0">
              <a:buNone/>
            </a:pPr>
            <a:endParaRPr lang="en-GB" sz="2000" b="1" dirty="0">
              <a:latin typeface="+mj-lt"/>
            </a:endParaRPr>
          </a:p>
        </p:txBody>
      </p:sp>
      <p:sp>
        <p:nvSpPr>
          <p:cNvPr id="10" name="Rectangle 9"/>
          <p:cNvSpPr/>
          <p:nvPr/>
        </p:nvSpPr>
        <p:spPr>
          <a:xfrm>
            <a:off x="6876256" y="6160645"/>
            <a:ext cx="2300630" cy="276999"/>
          </a:xfrm>
          <a:prstGeom prst="rect">
            <a:avLst/>
          </a:prstGeom>
        </p:spPr>
        <p:txBody>
          <a:bodyPr wrap="none">
            <a:spAutoFit/>
          </a:bodyPr>
          <a:lstStyle/>
          <a:p>
            <a:r>
              <a:rPr lang="en-US" sz="1200" dirty="0" smtClean="0">
                <a:solidFill>
                  <a:srgbClr val="000000"/>
                </a:solidFill>
                <a:latin typeface="+mj-lt"/>
                <a:cs typeface="Arial" panose="020B0604020202020204" pitchFamily="34" charset="0"/>
              </a:rPr>
              <a:t>Source: Banks and Furey 2016</a:t>
            </a:r>
            <a:endParaRPr lang="en-US" sz="1200" dirty="0">
              <a:latin typeface="+mj-lt"/>
              <a:cs typeface="Arial" panose="020B0604020202020204" pitchFamily="34" charset="0"/>
            </a:endParaRPr>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5424487"/>
            <a:ext cx="1819275" cy="747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917812" y="4648200"/>
            <a:ext cx="685800" cy="1447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solidFill>
                <a:schemeClr val="tx1"/>
              </a:solidFill>
              <a:latin typeface="+mj-lt"/>
            </a:endParaRPr>
          </a:p>
        </p:txBody>
      </p:sp>
    </p:spTree>
    <p:extLst>
      <p:ext uri="{BB962C8B-B14F-4D97-AF65-F5344CB8AC3E}">
        <p14:creationId xmlns:p14="http://schemas.microsoft.com/office/powerpoint/2010/main" val="3654947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52"/>
            <a:ext cx="9144000" cy="1143000"/>
          </a:xfrm>
        </p:spPr>
        <p:txBody>
          <a:bodyPr/>
          <a:lstStyle/>
          <a:p>
            <a:pPr algn="ctr"/>
            <a:r>
              <a:rPr lang="en-GB" sz="4000" dirty="0" smtClean="0"/>
              <a:t>UNDERLYING CAUSES OF FAILURE</a:t>
            </a:r>
            <a:endParaRPr lang="en-GB" sz="4000" dirty="0"/>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8023" y="1252320"/>
            <a:ext cx="6012716" cy="5102392"/>
          </a:xfrm>
          <a:prstGeom prst="rect">
            <a:avLst/>
          </a:prstGeom>
        </p:spPr>
      </p:pic>
      <p:sp>
        <p:nvSpPr>
          <p:cNvPr id="11" name="Rectangle 10"/>
          <p:cNvSpPr/>
          <p:nvPr/>
        </p:nvSpPr>
        <p:spPr>
          <a:xfrm>
            <a:off x="7596336" y="5708381"/>
            <a:ext cx="1340791" cy="646331"/>
          </a:xfrm>
          <a:prstGeom prst="rect">
            <a:avLst/>
          </a:prstGeom>
        </p:spPr>
        <p:txBody>
          <a:bodyPr wrap="square">
            <a:spAutoFit/>
          </a:bodyPr>
          <a:lstStyle/>
          <a:p>
            <a:pPr algn="ctr"/>
            <a:r>
              <a:rPr lang="fr-FR" sz="1200" dirty="0">
                <a:solidFill>
                  <a:srgbClr val="000000"/>
                </a:solidFill>
                <a:latin typeface="Arial" panose="020B0604020202020204" pitchFamily="34" charset="0"/>
                <a:cs typeface="Arial" panose="020B0604020202020204" pitchFamily="34" charset="0"/>
              </a:rPr>
              <a:t>SOURCE: </a:t>
            </a:r>
            <a:r>
              <a:rPr lang="fr-FR" sz="1200" dirty="0" smtClean="0">
                <a:solidFill>
                  <a:srgbClr val="000000"/>
                </a:solidFill>
                <a:latin typeface="Arial" panose="020B0604020202020204" pitchFamily="34" charset="0"/>
                <a:cs typeface="Arial" panose="020B0604020202020204" pitchFamily="34" charset="0"/>
              </a:rPr>
              <a:t>BONSOR ET AL </a:t>
            </a:r>
            <a:r>
              <a:rPr lang="fr-FR" sz="1200" dirty="0">
                <a:solidFill>
                  <a:srgbClr val="000000"/>
                </a:solidFill>
                <a:latin typeface="Arial" panose="020B0604020202020204" pitchFamily="34" charset="0"/>
                <a:cs typeface="Arial" panose="020B0604020202020204" pitchFamily="34" charset="0"/>
              </a:rPr>
              <a:t>(</a:t>
            </a:r>
            <a:r>
              <a:rPr lang="fr-FR" sz="1200" dirty="0" smtClean="0">
                <a:solidFill>
                  <a:srgbClr val="000000"/>
                </a:solidFill>
                <a:latin typeface="Arial" panose="020B0604020202020204" pitchFamily="34" charset="0"/>
                <a:cs typeface="Arial" panose="020B0604020202020204" pitchFamily="34" charset="0"/>
              </a:rPr>
              <a:t>2015)</a:t>
            </a:r>
            <a:endParaRPr lang="en-US" sz="1200" dirty="0">
              <a:solidFill>
                <a:srgbClr val="000000"/>
              </a:solidFill>
              <a:latin typeface="Arial" panose="020B0604020202020204" pitchFamily="34" charset="0"/>
              <a:cs typeface="Arial" panose="020B0604020202020204" pitchFamily="34" charset="0"/>
            </a:endParaRPr>
          </a:p>
        </p:txBody>
      </p:sp>
      <p:sp>
        <p:nvSpPr>
          <p:cNvPr id="12" name="Rectangle 11"/>
          <p:cNvSpPr/>
          <p:nvPr/>
        </p:nvSpPr>
        <p:spPr>
          <a:xfrm>
            <a:off x="1449857" y="4703804"/>
            <a:ext cx="2033857" cy="1646008"/>
          </a:xfrm>
          <a:prstGeom prst="rect">
            <a:avLst/>
          </a:prstGeom>
          <a:solidFill>
            <a:srgbClr val="009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02239" y="4694037"/>
            <a:ext cx="2033857" cy="1646008"/>
          </a:xfrm>
          <a:prstGeom prst="rect">
            <a:avLst/>
          </a:prstGeom>
          <a:solidFill>
            <a:srgbClr val="016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436882" y="4696833"/>
            <a:ext cx="2033857" cy="1646008"/>
          </a:xfrm>
          <a:prstGeom prst="rect">
            <a:avLst/>
          </a:prstGeom>
          <a:solidFill>
            <a:srgbClr val="009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428716" y="5123605"/>
            <a:ext cx="2042023" cy="1169551"/>
          </a:xfrm>
          <a:prstGeom prst="rect">
            <a:avLst/>
          </a:prstGeom>
          <a:noFill/>
        </p:spPr>
        <p:txBody>
          <a:bodyPr wrap="square" rtlCol="0">
            <a:spAutoFit/>
          </a:bodyPr>
          <a:lstStyle/>
          <a:p>
            <a:pPr algn="ctr"/>
            <a:r>
              <a:rPr lang="en-US" sz="1000" dirty="0" smtClean="0">
                <a:solidFill>
                  <a:schemeClr val="bg1"/>
                </a:solidFill>
              </a:rPr>
              <a:t>Corruption </a:t>
            </a:r>
          </a:p>
          <a:p>
            <a:pPr algn="ctr"/>
            <a:endParaRPr lang="en-US" sz="1000" dirty="0" smtClean="0">
              <a:solidFill>
                <a:schemeClr val="bg1"/>
              </a:solidFill>
            </a:endParaRPr>
          </a:p>
          <a:p>
            <a:pPr algn="ctr"/>
            <a:r>
              <a:rPr lang="en-US" sz="1000" dirty="0" smtClean="0">
                <a:solidFill>
                  <a:schemeClr val="bg1"/>
                </a:solidFill>
              </a:rPr>
              <a:t>Poor/inappropriate contract management</a:t>
            </a:r>
          </a:p>
          <a:p>
            <a:pPr algn="ctr"/>
            <a:endParaRPr lang="en-US" sz="1000" dirty="0">
              <a:solidFill>
                <a:schemeClr val="bg1"/>
              </a:solidFill>
            </a:endParaRPr>
          </a:p>
          <a:p>
            <a:pPr algn="ctr"/>
            <a:r>
              <a:rPr lang="en-US" sz="1000" dirty="0" smtClean="0">
                <a:solidFill>
                  <a:schemeClr val="bg1"/>
                </a:solidFill>
              </a:rPr>
              <a:t>Lack of knowledge to inform policy and WASH </a:t>
            </a:r>
            <a:r>
              <a:rPr lang="en-US" sz="1000" dirty="0" err="1" smtClean="0">
                <a:solidFill>
                  <a:schemeClr val="bg1"/>
                </a:solidFill>
              </a:rPr>
              <a:t>programmes</a:t>
            </a:r>
            <a:endParaRPr lang="en-US" sz="1000" dirty="0">
              <a:solidFill>
                <a:schemeClr val="bg1"/>
              </a:solidFill>
            </a:endParaRPr>
          </a:p>
        </p:txBody>
      </p:sp>
      <p:sp>
        <p:nvSpPr>
          <p:cNvPr id="16" name="TextBox 15"/>
          <p:cNvSpPr txBox="1"/>
          <p:nvPr/>
        </p:nvSpPr>
        <p:spPr>
          <a:xfrm>
            <a:off x="3372242" y="4923472"/>
            <a:ext cx="2042023" cy="1477328"/>
          </a:xfrm>
          <a:prstGeom prst="rect">
            <a:avLst/>
          </a:prstGeom>
          <a:noFill/>
        </p:spPr>
        <p:txBody>
          <a:bodyPr wrap="square" rtlCol="0">
            <a:spAutoFit/>
          </a:bodyPr>
          <a:lstStyle/>
          <a:p>
            <a:pPr algn="ctr"/>
            <a:r>
              <a:rPr lang="en-US" sz="1000" dirty="0" smtClean="0">
                <a:solidFill>
                  <a:schemeClr val="bg1"/>
                </a:solidFill>
              </a:rPr>
              <a:t>Insufficient access to external support (NGO, local and national government) </a:t>
            </a:r>
          </a:p>
          <a:p>
            <a:pPr algn="ctr"/>
            <a:endParaRPr lang="en-US" sz="1000" dirty="0" smtClean="0">
              <a:solidFill>
                <a:schemeClr val="bg1"/>
              </a:solidFill>
            </a:endParaRPr>
          </a:p>
          <a:p>
            <a:pPr algn="ctr"/>
            <a:r>
              <a:rPr lang="en-US" sz="1000" dirty="0" smtClean="0">
                <a:solidFill>
                  <a:schemeClr val="bg1"/>
                </a:solidFill>
              </a:rPr>
              <a:t>Lack of community understanding</a:t>
            </a:r>
          </a:p>
          <a:p>
            <a:pPr algn="ctr"/>
            <a:endParaRPr lang="en-US" sz="1000" dirty="0">
              <a:solidFill>
                <a:schemeClr val="bg1"/>
              </a:solidFill>
            </a:endParaRPr>
          </a:p>
          <a:p>
            <a:pPr algn="ctr"/>
            <a:r>
              <a:rPr lang="en-US" sz="1000" dirty="0" smtClean="0">
                <a:solidFill>
                  <a:schemeClr val="bg1"/>
                </a:solidFill>
              </a:rPr>
              <a:t>Lack of enforced standards and regulation</a:t>
            </a:r>
            <a:endParaRPr lang="en-US" sz="1000" dirty="0">
              <a:solidFill>
                <a:schemeClr val="bg1"/>
              </a:solidFill>
            </a:endParaRPr>
          </a:p>
        </p:txBody>
      </p:sp>
      <p:sp>
        <p:nvSpPr>
          <p:cNvPr id="17" name="TextBox 16"/>
          <p:cNvSpPr txBox="1"/>
          <p:nvPr/>
        </p:nvSpPr>
        <p:spPr>
          <a:xfrm>
            <a:off x="1449857" y="4887560"/>
            <a:ext cx="2042023" cy="1477328"/>
          </a:xfrm>
          <a:prstGeom prst="rect">
            <a:avLst/>
          </a:prstGeom>
          <a:noFill/>
        </p:spPr>
        <p:txBody>
          <a:bodyPr wrap="square" rtlCol="0">
            <a:spAutoFit/>
          </a:bodyPr>
          <a:lstStyle/>
          <a:p>
            <a:pPr algn="ctr"/>
            <a:r>
              <a:rPr lang="en-US" sz="1000" dirty="0" smtClean="0">
                <a:solidFill>
                  <a:schemeClr val="bg1"/>
                </a:solidFill>
              </a:rPr>
              <a:t>Lack of clear procedures of supervision and geological input to siting, design and construction of boreholes</a:t>
            </a:r>
          </a:p>
          <a:p>
            <a:pPr algn="ctr"/>
            <a:endParaRPr lang="en-US" sz="1000" dirty="0" smtClean="0">
              <a:solidFill>
                <a:schemeClr val="bg1"/>
              </a:solidFill>
            </a:endParaRPr>
          </a:p>
          <a:p>
            <a:pPr algn="ctr"/>
            <a:r>
              <a:rPr lang="en-US" sz="1000" dirty="0" smtClean="0">
                <a:solidFill>
                  <a:schemeClr val="bg1"/>
                </a:solidFill>
              </a:rPr>
              <a:t>Long term trends – changes in water demand, climate, groundwater availability and quality</a:t>
            </a:r>
          </a:p>
        </p:txBody>
      </p:sp>
      <p:sp>
        <p:nvSpPr>
          <p:cNvPr id="18" name="TextBox 17"/>
          <p:cNvSpPr txBox="1"/>
          <p:nvPr/>
        </p:nvSpPr>
        <p:spPr>
          <a:xfrm>
            <a:off x="2771800" y="4696833"/>
            <a:ext cx="3240360" cy="261610"/>
          </a:xfrm>
          <a:prstGeom prst="rect">
            <a:avLst/>
          </a:prstGeom>
          <a:noFill/>
        </p:spPr>
        <p:txBody>
          <a:bodyPr wrap="square" rtlCol="0">
            <a:spAutoFit/>
          </a:bodyPr>
          <a:lstStyle/>
          <a:p>
            <a:pPr algn="ctr"/>
            <a:r>
              <a:rPr lang="en-US" sz="1100" b="1" dirty="0" smtClean="0">
                <a:solidFill>
                  <a:schemeClr val="bg1"/>
                </a:solidFill>
              </a:rPr>
              <a:t>UNDERLYING CONDITIONS OF FAIL </a:t>
            </a:r>
            <a:endParaRPr lang="en-US" sz="1100" b="1" dirty="0">
              <a:solidFill>
                <a:schemeClr val="bg1"/>
              </a:solidFill>
            </a:endParaRPr>
          </a:p>
        </p:txBody>
      </p:sp>
      <p:cxnSp>
        <p:nvCxnSpPr>
          <p:cNvPr id="20" name="Straight Connector 19"/>
          <p:cNvCxnSpPr/>
          <p:nvPr/>
        </p:nvCxnSpPr>
        <p:spPr>
          <a:xfrm>
            <a:off x="1691680" y="4816808"/>
            <a:ext cx="129614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724128" y="4816808"/>
            <a:ext cx="129614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883640" y="3001658"/>
            <a:ext cx="1728192" cy="1631994"/>
          </a:xfrm>
          <a:prstGeom prst="rect">
            <a:avLst/>
          </a:prstGeom>
          <a:solidFill>
            <a:srgbClr val="5EC3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883640" y="3558898"/>
            <a:ext cx="1728192" cy="861774"/>
          </a:xfrm>
          <a:prstGeom prst="rect">
            <a:avLst/>
          </a:prstGeom>
          <a:noFill/>
        </p:spPr>
        <p:txBody>
          <a:bodyPr wrap="square" rtlCol="0">
            <a:spAutoFit/>
          </a:bodyPr>
          <a:lstStyle/>
          <a:p>
            <a:pPr algn="ctr"/>
            <a:r>
              <a:rPr lang="en-US" sz="1000" dirty="0" smtClean="0">
                <a:solidFill>
                  <a:srgbClr val="002060"/>
                </a:solidFill>
              </a:rPr>
              <a:t>Poor siting</a:t>
            </a:r>
          </a:p>
          <a:p>
            <a:pPr algn="ctr"/>
            <a:endParaRPr lang="en-US" sz="1000" dirty="0">
              <a:solidFill>
                <a:srgbClr val="002060"/>
              </a:solidFill>
            </a:endParaRPr>
          </a:p>
          <a:p>
            <a:pPr algn="ctr"/>
            <a:r>
              <a:rPr lang="en-US" sz="1000" dirty="0" smtClean="0">
                <a:solidFill>
                  <a:srgbClr val="002060"/>
                </a:solidFill>
              </a:rPr>
              <a:t>Inappropriate design</a:t>
            </a:r>
          </a:p>
          <a:p>
            <a:pPr algn="ctr"/>
            <a:endParaRPr lang="en-US" sz="1000" dirty="0">
              <a:solidFill>
                <a:srgbClr val="002060"/>
              </a:solidFill>
            </a:endParaRPr>
          </a:p>
          <a:p>
            <a:pPr algn="ctr"/>
            <a:r>
              <a:rPr lang="en-US" sz="1000" dirty="0" smtClean="0">
                <a:solidFill>
                  <a:srgbClr val="002060"/>
                </a:solidFill>
              </a:rPr>
              <a:t>Low groundwater potential</a:t>
            </a:r>
          </a:p>
        </p:txBody>
      </p:sp>
      <p:cxnSp>
        <p:nvCxnSpPr>
          <p:cNvPr id="25" name="Straight Connector 24"/>
          <p:cNvCxnSpPr/>
          <p:nvPr/>
        </p:nvCxnSpPr>
        <p:spPr>
          <a:xfrm>
            <a:off x="2195736" y="3185616"/>
            <a:ext cx="1296144" cy="0"/>
          </a:xfrm>
          <a:prstGeom prst="line">
            <a:avLst/>
          </a:prstGeom>
          <a:ln w="22225">
            <a:solidFill>
              <a:srgbClr val="00206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563888" y="3025251"/>
            <a:ext cx="1728192" cy="1611445"/>
          </a:xfrm>
          <a:prstGeom prst="rect">
            <a:avLst/>
          </a:prstGeom>
          <a:solidFill>
            <a:srgbClr val="13B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563888" y="3573974"/>
            <a:ext cx="1728192" cy="1015663"/>
          </a:xfrm>
          <a:prstGeom prst="rect">
            <a:avLst/>
          </a:prstGeom>
          <a:noFill/>
        </p:spPr>
        <p:txBody>
          <a:bodyPr wrap="square" rtlCol="0">
            <a:spAutoFit/>
          </a:bodyPr>
          <a:lstStyle/>
          <a:p>
            <a:pPr algn="ctr"/>
            <a:r>
              <a:rPr lang="en-US" sz="1000" dirty="0" smtClean="0">
                <a:solidFill>
                  <a:srgbClr val="002060"/>
                </a:solidFill>
              </a:rPr>
              <a:t>Inappropriate materials</a:t>
            </a:r>
          </a:p>
          <a:p>
            <a:pPr algn="ctr"/>
            <a:endParaRPr lang="en-US" sz="1000" dirty="0">
              <a:solidFill>
                <a:srgbClr val="002060"/>
              </a:solidFill>
            </a:endParaRPr>
          </a:p>
          <a:p>
            <a:pPr algn="ctr"/>
            <a:r>
              <a:rPr lang="en-US" sz="1000" dirty="0" smtClean="0">
                <a:solidFill>
                  <a:srgbClr val="002060"/>
                </a:solidFill>
              </a:rPr>
              <a:t>Poor construction of borehole or pump</a:t>
            </a:r>
          </a:p>
          <a:p>
            <a:pPr algn="ctr"/>
            <a:endParaRPr lang="en-US" sz="1000" dirty="0">
              <a:solidFill>
                <a:srgbClr val="002060"/>
              </a:solidFill>
            </a:endParaRPr>
          </a:p>
          <a:p>
            <a:pPr algn="ctr"/>
            <a:r>
              <a:rPr lang="en-US" sz="1000" dirty="0" smtClean="0">
                <a:solidFill>
                  <a:srgbClr val="002060"/>
                </a:solidFill>
              </a:rPr>
              <a:t>Groundwater chemistry </a:t>
            </a:r>
          </a:p>
        </p:txBody>
      </p:sp>
      <p:sp>
        <p:nvSpPr>
          <p:cNvPr id="28" name="Rectangle 27"/>
          <p:cNvSpPr/>
          <p:nvPr/>
        </p:nvSpPr>
        <p:spPr>
          <a:xfrm>
            <a:off x="5272808" y="3001658"/>
            <a:ext cx="1728192" cy="1643842"/>
          </a:xfrm>
          <a:prstGeom prst="rect">
            <a:avLst/>
          </a:prstGeom>
          <a:solidFill>
            <a:srgbClr val="5EC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5220072" y="3266198"/>
            <a:ext cx="1833664" cy="1323439"/>
          </a:xfrm>
          <a:prstGeom prst="rect">
            <a:avLst/>
          </a:prstGeom>
          <a:noFill/>
        </p:spPr>
        <p:txBody>
          <a:bodyPr wrap="square" rtlCol="0">
            <a:spAutoFit/>
          </a:bodyPr>
          <a:lstStyle/>
          <a:p>
            <a:pPr algn="ctr"/>
            <a:r>
              <a:rPr lang="en-US" sz="1000" dirty="0" smtClean="0">
                <a:solidFill>
                  <a:srgbClr val="002060"/>
                </a:solidFill>
              </a:rPr>
              <a:t>Lack of access to spare parts</a:t>
            </a:r>
          </a:p>
          <a:p>
            <a:pPr algn="ctr"/>
            <a:r>
              <a:rPr lang="en-US" sz="1000" dirty="0" smtClean="0">
                <a:solidFill>
                  <a:srgbClr val="002060"/>
                </a:solidFill>
              </a:rPr>
              <a:t>Lack of basic maintenance</a:t>
            </a:r>
          </a:p>
          <a:p>
            <a:pPr algn="ctr"/>
            <a:r>
              <a:rPr lang="en-US" sz="1000" dirty="0" smtClean="0">
                <a:solidFill>
                  <a:srgbClr val="002060"/>
                </a:solidFill>
              </a:rPr>
              <a:t>Operation and management too difficult</a:t>
            </a:r>
          </a:p>
          <a:p>
            <a:pPr algn="ctr"/>
            <a:r>
              <a:rPr lang="en-US" sz="1000" dirty="0" smtClean="0">
                <a:solidFill>
                  <a:srgbClr val="002060"/>
                </a:solidFill>
              </a:rPr>
              <a:t>Vandalism and accidental damage </a:t>
            </a:r>
          </a:p>
          <a:p>
            <a:pPr algn="ctr"/>
            <a:r>
              <a:rPr lang="en-US" sz="1000" dirty="0" smtClean="0">
                <a:solidFill>
                  <a:srgbClr val="002060"/>
                </a:solidFill>
              </a:rPr>
              <a:t>Low capacity of community management </a:t>
            </a:r>
          </a:p>
        </p:txBody>
      </p:sp>
      <p:sp>
        <p:nvSpPr>
          <p:cNvPr id="30" name="TextBox 29"/>
          <p:cNvSpPr txBox="1"/>
          <p:nvPr/>
        </p:nvSpPr>
        <p:spPr>
          <a:xfrm>
            <a:off x="2783832" y="3054811"/>
            <a:ext cx="3240360" cy="261610"/>
          </a:xfrm>
          <a:prstGeom prst="rect">
            <a:avLst/>
          </a:prstGeom>
          <a:noFill/>
        </p:spPr>
        <p:txBody>
          <a:bodyPr wrap="square" rtlCol="0">
            <a:spAutoFit/>
          </a:bodyPr>
          <a:lstStyle/>
          <a:p>
            <a:pPr algn="ctr"/>
            <a:r>
              <a:rPr lang="en-US" sz="1100" b="1" dirty="0" smtClean="0">
                <a:solidFill>
                  <a:srgbClr val="002060"/>
                </a:solidFill>
              </a:rPr>
              <a:t>SECONDARY REASONS</a:t>
            </a:r>
            <a:endParaRPr lang="en-US" sz="1100" b="1" dirty="0">
              <a:solidFill>
                <a:srgbClr val="002060"/>
              </a:solidFill>
            </a:endParaRPr>
          </a:p>
        </p:txBody>
      </p:sp>
      <p:cxnSp>
        <p:nvCxnSpPr>
          <p:cNvPr id="31" name="Straight Connector 30"/>
          <p:cNvCxnSpPr/>
          <p:nvPr/>
        </p:nvCxnSpPr>
        <p:spPr>
          <a:xfrm>
            <a:off x="5364088" y="3184504"/>
            <a:ext cx="1296144" cy="0"/>
          </a:xfrm>
          <a:prstGeom prst="line">
            <a:avLst/>
          </a:prstGeom>
          <a:ln w="22225">
            <a:solidFill>
              <a:srgbClr val="002060"/>
            </a:solidFill>
          </a:ln>
        </p:spPr>
        <p:style>
          <a:lnRef idx="1">
            <a:schemeClr val="accent1"/>
          </a:lnRef>
          <a:fillRef idx="0">
            <a:schemeClr val="accent1"/>
          </a:fillRef>
          <a:effectRef idx="0">
            <a:schemeClr val="accent1"/>
          </a:effectRef>
          <a:fontRef idx="minor">
            <a:schemeClr val="tx1"/>
          </a:fontRef>
        </p:style>
      </p:cxnSp>
      <p:pic>
        <p:nvPicPr>
          <p:cNvPr id="33" name="Picture 3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pic>
        <p:nvPicPr>
          <p:cNvPr id="1026" name="Picture 2" descr="C:\Users\sfu\Google Drive\UPGro General Resources\UPGro Logos\UPGro Logo with webs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38068" y="4623019"/>
            <a:ext cx="1457325" cy="860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880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7551508" cy="1061563"/>
          </a:xfrm>
        </p:spPr>
        <p:txBody>
          <a:bodyPr/>
          <a:lstStyle/>
          <a:p>
            <a:r>
              <a:rPr lang="en-GB" sz="2000" dirty="0" smtClean="0"/>
              <a:t>CONSTRUCTION Quality IS </a:t>
            </a:r>
            <a:br>
              <a:rPr lang="en-GB" sz="2000" dirty="0" smtClean="0"/>
            </a:br>
            <a:r>
              <a:rPr lang="en-GB" sz="2000" dirty="0" smtClean="0"/>
              <a:t>NOT ALWAYS CONSISTENT </a:t>
            </a:r>
            <a:br>
              <a:rPr lang="en-GB" sz="2000" dirty="0" smtClean="0"/>
            </a:br>
            <a:r>
              <a:rPr lang="en-GB" sz="2000" dirty="0" smtClean="0"/>
              <a:t>FIGURES BELOW: ONE-YEAR OLD INFRASTRUCTURE. </a:t>
            </a:r>
            <a:br>
              <a:rPr lang="en-GB" sz="2000" dirty="0" smtClean="0"/>
            </a:br>
            <a:r>
              <a:rPr lang="en-GB" sz="2000" dirty="0" smtClean="0">
                <a:solidFill>
                  <a:schemeClr val="accent6">
                    <a:lumMod val="75000"/>
                  </a:schemeClr>
                </a:solidFill>
              </a:rPr>
              <a:t>COUNTRY &amp; PROGRAMME - ANONYMOUS</a:t>
            </a:r>
            <a:endParaRPr lang="en-GB" sz="2000" dirty="0">
              <a:solidFill>
                <a:schemeClr val="accent6">
                  <a:lumMod val="75000"/>
                </a:schemeClr>
              </a:solidFill>
            </a:endParaRPr>
          </a:p>
        </p:txBody>
      </p:sp>
      <p:pic>
        <p:nvPicPr>
          <p:cNvPr id="5"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3863" y="2732009"/>
            <a:ext cx="2082676" cy="1568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03862" y="1137254"/>
            <a:ext cx="4165352" cy="150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302344" y="1137763"/>
            <a:ext cx="2082676" cy="1518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103863" y="4417012"/>
            <a:ext cx="1657067" cy="205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721322" y="1046162"/>
            <a:ext cx="1965172" cy="230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140224" y="4642325"/>
            <a:ext cx="2429705" cy="183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309191" y="2732009"/>
            <a:ext cx="2257425" cy="1689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823460" y="3570209"/>
            <a:ext cx="3863034" cy="2876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4705471" y="2732008"/>
            <a:ext cx="1847729" cy="65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1492424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922" y="499088"/>
            <a:ext cx="7475069" cy="783641"/>
          </a:xfrm>
        </p:spPr>
        <p:txBody>
          <a:bodyPr/>
          <a:lstStyle/>
          <a:p>
            <a:r>
              <a:rPr lang="en-GB" sz="3600" dirty="0" smtClean="0"/>
              <a:t>THERE MAY BE </a:t>
            </a:r>
            <a:br>
              <a:rPr lang="en-GB" sz="3600" dirty="0" smtClean="0"/>
            </a:br>
            <a:r>
              <a:rPr lang="en-GB" sz="3600" dirty="0" smtClean="0"/>
              <a:t>WATER QUALITY </a:t>
            </a:r>
            <a:br>
              <a:rPr lang="en-GB" sz="3600" dirty="0" smtClean="0"/>
            </a:br>
            <a:r>
              <a:rPr lang="en-GB" sz="3600" dirty="0" smtClean="0"/>
              <a:t>PROBLEMS</a:t>
            </a:r>
            <a:endParaRPr lang="en-GB" sz="3600" dirty="0"/>
          </a:p>
        </p:txBody>
      </p:sp>
      <p:sp>
        <p:nvSpPr>
          <p:cNvPr id="11" name="Rectangle 10"/>
          <p:cNvSpPr/>
          <p:nvPr/>
        </p:nvSpPr>
        <p:spPr>
          <a:xfrm>
            <a:off x="172278" y="1592624"/>
            <a:ext cx="3048000" cy="3139321"/>
          </a:xfrm>
          <a:prstGeom prst="rect">
            <a:avLst/>
          </a:prstGeom>
        </p:spPr>
        <p:txBody>
          <a:bodyPr wrap="square">
            <a:spAutoFit/>
          </a:bodyPr>
          <a:lstStyle/>
          <a:p>
            <a:r>
              <a:rPr lang="en-GB" dirty="0" smtClean="0"/>
              <a:t>Including</a:t>
            </a:r>
          </a:p>
          <a:p>
            <a:pPr marL="285750" indent="-285750">
              <a:buFont typeface="Arial" pitchFamily="34" charset="0"/>
              <a:buChar char="•"/>
            </a:pPr>
            <a:r>
              <a:rPr lang="en-GB" b="1" dirty="0" smtClean="0"/>
              <a:t>pH</a:t>
            </a:r>
          </a:p>
          <a:p>
            <a:pPr marL="285750" indent="-285750">
              <a:buFont typeface="Arial" pitchFamily="34" charset="0"/>
              <a:buChar char="•"/>
            </a:pPr>
            <a:r>
              <a:rPr lang="en-GB" b="1" dirty="0" smtClean="0"/>
              <a:t>Iron and Manganese</a:t>
            </a:r>
          </a:p>
          <a:p>
            <a:pPr marL="285750" indent="-285750">
              <a:buFont typeface="Arial" pitchFamily="34" charset="0"/>
              <a:buChar char="•"/>
            </a:pPr>
            <a:r>
              <a:rPr lang="en-GB" b="1" dirty="0"/>
              <a:t>Turbidity</a:t>
            </a:r>
          </a:p>
          <a:p>
            <a:pPr marL="285750" indent="-285750">
              <a:buFont typeface="Arial" pitchFamily="34" charset="0"/>
              <a:buChar char="•"/>
            </a:pPr>
            <a:r>
              <a:rPr lang="en-GB" dirty="0" smtClean="0"/>
              <a:t>Salinity </a:t>
            </a:r>
          </a:p>
          <a:p>
            <a:pPr marL="285750" indent="-285750">
              <a:buFont typeface="Arial" pitchFamily="34" charset="0"/>
              <a:buChar char="•"/>
            </a:pPr>
            <a:r>
              <a:rPr lang="en-GB" dirty="0" smtClean="0"/>
              <a:t>Fluoride</a:t>
            </a:r>
          </a:p>
          <a:p>
            <a:pPr marL="285750" indent="-285750">
              <a:buFont typeface="Arial" pitchFamily="34" charset="0"/>
              <a:buChar char="•"/>
            </a:pPr>
            <a:r>
              <a:rPr lang="en-GB" dirty="0" smtClean="0"/>
              <a:t>Arsenic</a:t>
            </a:r>
          </a:p>
          <a:p>
            <a:pPr marL="285750" indent="-285750">
              <a:buFont typeface="Arial" pitchFamily="34" charset="0"/>
              <a:buChar char="•"/>
            </a:pPr>
            <a:r>
              <a:rPr lang="en-GB" b="1" dirty="0" smtClean="0"/>
              <a:t>Nitrogen</a:t>
            </a:r>
            <a:r>
              <a:rPr lang="en-GB" dirty="0" smtClean="0"/>
              <a:t> species (nitrate, nitrite and ammonium)</a:t>
            </a:r>
          </a:p>
          <a:p>
            <a:pPr marL="285750" indent="-285750">
              <a:buFont typeface="Arial" pitchFamily="34" charset="0"/>
              <a:buChar char="•"/>
            </a:pPr>
            <a:r>
              <a:rPr lang="en-GB" b="1" dirty="0" smtClean="0"/>
              <a:t>Bacteria</a:t>
            </a:r>
            <a:endParaRPr lang="en-GB" b="1"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19775" y="3124200"/>
            <a:ext cx="3095625"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522615" y="1061386"/>
            <a:ext cx="2310371" cy="1681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itle 1"/>
          <p:cNvSpPr txBox="1">
            <a:spLocks/>
          </p:cNvSpPr>
          <p:nvPr/>
        </p:nvSpPr>
        <p:spPr bwMode="gray">
          <a:xfrm>
            <a:off x="2975114" y="1789081"/>
            <a:ext cx="2971800" cy="783641"/>
          </a:xfrm>
          <a:prstGeom prst="rect">
            <a:avLst/>
          </a:prstGeom>
          <a:noFill/>
        </p:spPr>
        <p:txBody>
          <a:bodyPr vert="horz" lIns="0" tIns="0" rIns="0" bIns="0" rtlCol="0" anchor="ctr">
            <a:noAutofit/>
          </a:bodyPr>
          <a:lstStyle>
            <a:lvl1pPr algn="l" defTabSz="891917" rtl="0" eaLnBrk="1" latinLnBrk="0" hangingPunct="1">
              <a:lnSpc>
                <a:spcPct val="90000"/>
              </a:lnSpc>
              <a:spcBef>
                <a:spcPct val="0"/>
              </a:spcBef>
              <a:buNone/>
              <a:defRPr sz="2800" b="0" kern="1200" cap="all" baseline="0">
                <a:solidFill>
                  <a:srgbClr val="0070C0"/>
                </a:solidFill>
                <a:latin typeface="+mj-lt"/>
                <a:ea typeface="+mj-ea"/>
                <a:cs typeface="+mj-cs"/>
              </a:defRPr>
            </a:lvl1pPr>
          </a:lstStyle>
          <a:p>
            <a:r>
              <a:rPr lang="de-CH" sz="3600" b="1" dirty="0" smtClean="0">
                <a:solidFill>
                  <a:schemeClr val="accent6">
                    <a:lumMod val="75000"/>
                  </a:schemeClr>
                </a:solidFill>
              </a:rPr>
              <a:t>CORROSION</a:t>
            </a:r>
            <a:endParaRPr lang="en-GB" sz="3600" b="1" dirty="0">
              <a:solidFill>
                <a:schemeClr val="accent6">
                  <a:lumMod val="75000"/>
                </a:schemeClr>
              </a:solidFill>
            </a:endParaRPr>
          </a:p>
        </p:txBody>
      </p:sp>
      <p:cxnSp>
        <p:nvCxnSpPr>
          <p:cNvPr id="13" name="Straight Arrow Connector 12"/>
          <p:cNvCxnSpPr/>
          <p:nvPr/>
        </p:nvCxnSpPr>
        <p:spPr>
          <a:xfrm>
            <a:off x="5819775" y="2180902"/>
            <a:ext cx="581025" cy="0"/>
          </a:xfrm>
          <a:prstGeom prst="straightConnector1">
            <a:avLst/>
          </a:prstGeom>
          <a:ln w="66675">
            <a:solidFill>
              <a:schemeClr val="accent6"/>
            </a:solidFill>
            <a:tailEnd type="stealt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373217" y="2533003"/>
            <a:ext cx="1333500" cy="743597"/>
          </a:xfrm>
          <a:prstGeom prst="straightConnector1">
            <a:avLst/>
          </a:prstGeom>
          <a:ln w="66675">
            <a:solidFill>
              <a:schemeClr val="accent6"/>
            </a:solidFill>
            <a:tailEnd type="stealth"/>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038600" y="2685402"/>
            <a:ext cx="0" cy="1276997"/>
          </a:xfrm>
          <a:prstGeom prst="straightConnector1">
            <a:avLst/>
          </a:prstGeom>
          <a:ln w="66675">
            <a:solidFill>
              <a:schemeClr val="accent6"/>
            </a:solidFill>
            <a:tailEnd type="stealth"/>
          </a:ln>
        </p:spPr>
        <p:style>
          <a:lnRef idx="1">
            <a:schemeClr val="accent1"/>
          </a:lnRef>
          <a:fillRef idx="0">
            <a:schemeClr val="accent1"/>
          </a:fillRef>
          <a:effectRef idx="0">
            <a:schemeClr val="accent1"/>
          </a:effectRef>
          <a:fontRef idx="minor">
            <a:schemeClr val="tx1"/>
          </a:fontRef>
        </p:style>
      </p:cxnSp>
      <p:pic>
        <p:nvPicPr>
          <p:cNvPr id="5128"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97088" y="4191000"/>
            <a:ext cx="3409629" cy="2324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352692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kda\AppData\Local\Microsoft\Windows\INetCache\IE\J1VY3U3J\1427196707[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9190345">
            <a:off x="489881" y="1942734"/>
            <a:ext cx="1877819" cy="151314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rgbClr val="FFFFFF"/>
                </a:solidFill>
              </a14:hiddenFill>
            </a:ext>
          </a:extLst>
        </p:spPr>
      </p:pic>
      <p:sp>
        <p:nvSpPr>
          <p:cNvPr id="6" name="Oval 5"/>
          <p:cNvSpPr/>
          <p:nvPr/>
        </p:nvSpPr>
        <p:spPr>
          <a:xfrm>
            <a:off x="1475656" y="1124744"/>
            <a:ext cx="5544616" cy="53285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1835696" y="1484784"/>
            <a:ext cx="4752528" cy="46085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flipH="1" flipV="1">
            <a:off x="3476743" y="332656"/>
            <a:ext cx="145312" cy="84887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948264" y="3789040"/>
            <a:ext cx="16561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248400" y="933271"/>
            <a:ext cx="2232249" cy="1200329"/>
          </a:xfrm>
          <a:prstGeom prst="rect">
            <a:avLst/>
          </a:prstGeom>
          <a:noFill/>
        </p:spPr>
        <p:txBody>
          <a:bodyPr wrap="square" rtlCol="0">
            <a:spAutoFit/>
          </a:bodyPr>
          <a:lstStyle/>
          <a:p>
            <a:r>
              <a:rPr lang="fr-FR" sz="2400" b="1" dirty="0" smtClean="0"/>
              <a:t>Planning, </a:t>
            </a:r>
            <a:r>
              <a:rPr lang="fr-FR" sz="2400" b="1" dirty="0" err="1" smtClean="0"/>
              <a:t>budgeting</a:t>
            </a:r>
            <a:r>
              <a:rPr lang="fr-FR" sz="2400" b="1" dirty="0" smtClean="0"/>
              <a:t> and design</a:t>
            </a:r>
            <a:endParaRPr lang="en-GB" sz="2400" b="1" dirty="0"/>
          </a:p>
        </p:txBody>
      </p:sp>
      <p:sp>
        <p:nvSpPr>
          <p:cNvPr id="21" name="TextBox 20"/>
          <p:cNvSpPr txBox="1"/>
          <p:nvPr/>
        </p:nvSpPr>
        <p:spPr>
          <a:xfrm>
            <a:off x="0" y="1298377"/>
            <a:ext cx="1911512" cy="1631216"/>
          </a:xfrm>
          <a:prstGeom prst="rect">
            <a:avLst/>
          </a:prstGeom>
          <a:noFill/>
        </p:spPr>
        <p:txBody>
          <a:bodyPr wrap="square" rtlCol="0">
            <a:spAutoFit/>
          </a:bodyPr>
          <a:lstStyle/>
          <a:p>
            <a:r>
              <a:rPr lang="fr-FR" sz="2000" b="1" dirty="0" err="1" smtClean="0"/>
              <a:t>Siting</a:t>
            </a:r>
            <a:r>
              <a:rPr lang="fr-FR" sz="2000" b="1" dirty="0" smtClean="0"/>
              <a:t>, </a:t>
            </a:r>
            <a:r>
              <a:rPr lang="fr-FR" sz="2000" b="1" dirty="0" err="1" smtClean="0"/>
              <a:t>drilling</a:t>
            </a:r>
            <a:r>
              <a:rPr lang="fr-FR" sz="2000" b="1" dirty="0" smtClean="0"/>
              <a:t>, supervision and monitoring</a:t>
            </a:r>
            <a:endParaRPr lang="fr-FR" sz="2000" b="1" dirty="0"/>
          </a:p>
        </p:txBody>
      </p:sp>
      <p:sp>
        <p:nvSpPr>
          <p:cNvPr id="22" name="TextBox 21"/>
          <p:cNvSpPr txBox="1"/>
          <p:nvPr/>
        </p:nvSpPr>
        <p:spPr>
          <a:xfrm>
            <a:off x="7010400" y="3810000"/>
            <a:ext cx="2016224" cy="830997"/>
          </a:xfrm>
          <a:prstGeom prst="rect">
            <a:avLst/>
          </a:prstGeom>
          <a:noFill/>
        </p:spPr>
        <p:txBody>
          <a:bodyPr wrap="square" rtlCol="0">
            <a:spAutoFit/>
          </a:bodyPr>
          <a:lstStyle/>
          <a:p>
            <a:r>
              <a:rPr lang="en-GB" sz="2400" b="1" dirty="0" smtClean="0"/>
              <a:t>Tender allocation</a:t>
            </a:r>
            <a:endParaRPr lang="en-GB" sz="2400" b="1" dirty="0"/>
          </a:p>
        </p:txBody>
      </p:sp>
      <p:cxnSp>
        <p:nvCxnSpPr>
          <p:cNvPr id="26" name="Straight Connector 25"/>
          <p:cNvCxnSpPr/>
          <p:nvPr/>
        </p:nvCxnSpPr>
        <p:spPr>
          <a:xfrm>
            <a:off x="898066" y="3746432"/>
            <a:ext cx="93763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858000" y="2699306"/>
            <a:ext cx="2286000" cy="461665"/>
          </a:xfrm>
          <a:prstGeom prst="rect">
            <a:avLst/>
          </a:prstGeom>
          <a:noFill/>
        </p:spPr>
        <p:txBody>
          <a:bodyPr wrap="square" rtlCol="0">
            <a:spAutoFit/>
          </a:bodyPr>
          <a:lstStyle/>
          <a:p>
            <a:r>
              <a:rPr lang="fr-FR" sz="2400" b="1" dirty="0" smtClean="0"/>
              <a:t>Call for tender</a:t>
            </a:r>
            <a:endParaRPr lang="fr-FR" sz="2400" b="1" dirty="0"/>
          </a:p>
        </p:txBody>
      </p:sp>
      <p:cxnSp>
        <p:nvCxnSpPr>
          <p:cNvPr id="32" name="Straight Connector 31"/>
          <p:cNvCxnSpPr/>
          <p:nvPr/>
        </p:nvCxnSpPr>
        <p:spPr>
          <a:xfrm flipH="1" flipV="1">
            <a:off x="1835696" y="1067544"/>
            <a:ext cx="577590" cy="68188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911512" y="22318"/>
            <a:ext cx="1637887" cy="1015663"/>
          </a:xfrm>
          <a:prstGeom prst="rect">
            <a:avLst/>
          </a:prstGeom>
          <a:noFill/>
        </p:spPr>
        <p:txBody>
          <a:bodyPr wrap="square" rtlCol="0">
            <a:spAutoFit/>
          </a:bodyPr>
          <a:lstStyle/>
          <a:p>
            <a:r>
              <a:rPr lang="fr-FR" sz="2000" b="1" dirty="0" smtClean="0"/>
              <a:t>Reports</a:t>
            </a:r>
            <a:br>
              <a:rPr lang="fr-FR" sz="2000" b="1" dirty="0" smtClean="0"/>
            </a:br>
            <a:r>
              <a:rPr lang="fr-FR" sz="2000" b="1" dirty="0" smtClean="0"/>
              <a:t>(and </a:t>
            </a:r>
            <a:r>
              <a:rPr lang="fr-FR" sz="2000" b="1" dirty="0" err="1" smtClean="0"/>
              <a:t>payments</a:t>
            </a:r>
            <a:r>
              <a:rPr lang="fr-FR" sz="2000" b="1" dirty="0" smtClean="0"/>
              <a:t>?)</a:t>
            </a:r>
            <a:endParaRPr lang="en-GB" sz="2000" b="1" dirty="0"/>
          </a:p>
        </p:txBody>
      </p:sp>
      <p:sp>
        <p:nvSpPr>
          <p:cNvPr id="55" name="TextBox 54"/>
          <p:cNvSpPr txBox="1"/>
          <p:nvPr/>
        </p:nvSpPr>
        <p:spPr>
          <a:xfrm>
            <a:off x="0" y="5181600"/>
            <a:ext cx="2076652" cy="1323439"/>
          </a:xfrm>
          <a:prstGeom prst="rect">
            <a:avLst/>
          </a:prstGeom>
          <a:noFill/>
        </p:spPr>
        <p:txBody>
          <a:bodyPr wrap="square" rtlCol="0">
            <a:spAutoFit/>
          </a:bodyPr>
          <a:lstStyle/>
          <a:p>
            <a:r>
              <a:rPr lang="fr-FR" sz="2000" b="1" dirty="0" err="1" smtClean="0"/>
              <a:t>Rainy</a:t>
            </a:r>
            <a:r>
              <a:rPr lang="fr-FR" sz="2000" b="1" dirty="0" smtClean="0"/>
              <a:t> </a:t>
            </a:r>
            <a:r>
              <a:rPr lang="fr-FR" sz="2000" b="1" dirty="0" err="1" smtClean="0"/>
              <a:t>season</a:t>
            </a:r>
            <a:r>
              <a:rPr lang="fr-FR" sz="2000" b="1" dirty="0" smtClean="0"/>
              <a:t>: no </a:t>
            </a:r>
            <a:r>
              <a:rPr lang="fr-FR" sz="2000" b="1" dirty="0" err="1" smtClean="0"/>
              <a:t>access</a:t>
            </a:r>
            <a:r>
              <a:rPr lang="fr-FR" sz="2000" b="1" dirty="0" smtClean="0"/>
              <a:t> to </a:t>
            </a:r>
            <a:r>
              <a:rPr lang="fr-FR" sz="2000" b="1" dirty="0" err="1" smtClean="0"/>
              <a:t>boreholes</a:t>
            </a:r>
            <a:r>
              <a:rPr lang="fr-FR" sz="2000" b="1" dirty="0" smtClean="0"/>
              <a:t> </a:t>
            </a:r>
            <a:r>
              <a:rPr lang="fr-FR" sz="2000" b="1" dirty="0" err="1" smtClean="0"/>
              <a:t>nor</a:t>
            </a:r>
            <a:r>
              <a:rPr lang="fr-FR" sz="2000" b="1" dirty="0" smtClean="0"/>
              <a:t> </a:t>
            </a:r>
            <a:r>
              <a:rPr lang="fr-FR" sz="2000" b="1" dirty="0" err="1" smtClean="0"/>
              <a:t>drilling</a:t>
            </a:r>
            <a:r>
              <a:rPr lang="fr-FR" sz="2000" b="1" dirty="0" smtClean="0"/>
              <a:t> sites</a:t>
            </a:r>
            <a:endParaRPr lang="en-GB" sz="2000" b="1" dirty="0"/>
          </a:p>
        </p:txBody>
      </p:sp>
      <p:sp>
        <p:nvSpPr>
          <p:cNvPr id="64" name="Title 63"/>
          <p:cNvSpPr>
            <a:spLocks noGrp="1"/>
          </p:cNvSpPr>
          <p:nvPr>
            <p:ph type="title"/>
          </p:nvPr>
        </p:nvSpPr>
        <p:spPr>
          <a:xfrm>
            <a:off x="4800601" y="-29638"/>
            <a:ext cx="4343400" cy="952653"/>
          </a:xfrm>
          <a:solidFill>
            <a:schemeClr val="accent2">
              <a:lumMod val="20000"/>
              <a:lumOff val="80000"/>
            </a:schemeClr>
          </a:solidFill>
        </p:spPr>
        <p:txBody>
          <a:bodyPr>
            <a:normAutofit fontScale="90000"/>
          </a:bodyPr>
          <a:lstStyle/>
          <a:p>
            <a:r>
              <a:rPr lang="fr-FR" sz="3600" b="1" dirty="0" smtClean="0">
                <a:solidFill>
                  <a:schemeClr val="accent6">
                    <a:lumMod val="50000"/>
                  </a:schemeClr>
                </a:solidFill>
              </a:rPr>
              <a:t>BURKINA FASO DRILLING </a:t>
            </a:r>
            <a:r>
              <a:rPr lang="fr-FR" sz="3600" b="1" dirty="0" err="1" smtClean="0">
                <a:solidFill>
                  <a:schemeClr val="accent6">
                    <a:lumMod val="50000"/>
                  </a:schemeClr>
                </a:solidFill>
              </a:rPr>
              <a:t>Calendar</a:t>
            </a:r>
            <a:endParaRPr lang="en-GB" sz="3600" b="1" dirty="0">
              <a:solidFill>
                <a:schemeClr val="accent6">
                  <a:lumMod val="50000"/>
                </a:schemeClr>
              </a:solidFill>
            </a:endParaRPr>
          </a:p>
        </p:txBody>
      </p:sp>
      <p:graphicFrame>
        <p:nvGraphicFramePr>
          <p:cNvPr id="80" name="Content Placeholder 3"/>
          <p:cNvGraphicFramePr>
            <a:graphicFrameLocks noGrp="1"/>
          </p:cNvGraphicFramePr>
          <p:nvPr>
            <p:ph idx="1"/>
            <p:extLst/>
          </p:nvPr>
        </p:nvGraphicFramePr>
        <p:xfrm>
          <a:off x="107504" y="1556792"/>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34" name="Picture 10" descr="C:\Program Files (x86)\Microsoft Office\MEDIA\CAGCAT10\j0293828.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47964" y="4340467"/>
            <a:ext cx="1744675" cy="1378692"/>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0" descr="C:\Program Files (x86)\Microsoft Office\MEDIA\CAGCAT10\j0293828.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flipH="1">
            <a:off x="3131840" y="4340467"/>
            <a:ext cx="1744675" cy="1652321"/>
          </a:xfrm>
          <a:prstGeom prst="rect">
            <a:avLst/>
          </a:prstGeom>
          <a:noFill/>
          <a:extLst>
            <a:ext uri="{909E8E84-426E-40DD-AFC4-6F175D3DCCD1}">
              <a14:hiddenFill xmlns:a14="http://schemas.microsoft.com/office/drawing/2010/main">
                <a:solidFill>
                  <a:srgbClr val="FFFFFF"/>
                </a:solidFill>
              </a14:hiddenFill>
            </a:ext>
          </a:extLst>
        </p:spPr>
      </p:pic>
      <p:cxnSp>
        <p:nvCxnSpPr>
          <p:cNvPr id="68" name="Straight Connector 67"/>
          <p:cNvCxnSpPr/>
          <p:nvPr/>
        </p:nvCxnSpPr>
        <p:spPr>
          <a:xfrm flipV="1">
            <a:off x="6607226" y="1893440"/>
            <a:ext cx="1493166" cy="59945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7" name="Picture 10" descr="C:\Program Files (x86)\Microsoft Office\MEDIA\CAGCAT10\j0293828.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flipH="1">
            <a:off x="2463644" y="4114525"/>
            <a:ext cx="1744675" cy="1252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255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Causes of FAILURE </a:t>
            </a:r>
            <a:br>
              <a:rPr lang="en-GB" smtClean="0"/>
            </a:br>
            <a:r>
              <a:rPr lang="en-GB" smtClean="0"/>
              <a:t>(UgANDA PILOT STUDY)</a:t>
            </a:r>
            <a:endParaRPr lang="en-GB"/>
          </a:p>
        </p:txBody>
      </p:sp>
      <p:pic>
        <p:nvPicPr>
          <p:cNvPr id="6" name="Picture 2"/>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242888" y="1643917"/>
            <a:ext cx="8618537" cy="4263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28600" y="5867400"/>
            <a:ext cx="8610600" cy="923330"/>
          </a:xfrm>
          <a:prstGeom prst="rect">
            <a:avLst/>
          </a:prstGeom>
        </p:spPr>
        <p:txBody>
          <a:bodyPr wrap="square">
            <a:spAutoFit/>
          </a:bodyPr>
          <a:lstStyle/>
          <a:p>
            <a:r>
              <a:rPr lang="en-GB" i="1" dirty="0" smtClean="0"/>
              <a:t>A </a:t>
            </a:r>
            <a:r>
              <a:rPr lang="en-GB" i="1" dirty="0"/>
              <a:t>traffic light scorecard approach indicating the status of different facets of water </a:t>
            </a:r>
            <a:r>
              <a:rPr lang="en-GB" i="1" dirty="0" smtClean="0"/>
              <a:t>point </a:t>
            </a:r>
            <a:r>
              <a:rPr lang="en-GB" i="1" dirty="0"/>
              <a:t>implementation, </a:t>
            </a:r>
            <a:r>
              <a:rPr lang="fr-FR" i="1" dirty="0"/>
              <a:t>BONSOR ET AL (2015)</a:t>
            </a:r>
            <a:endParaRPr lang="en-US" i="1" dirty="0"/>
          </a:p>
          <a:p>
            <a:endParaRPr lang="en-GB" dirty="0"/>
          </a:p>
        </p:txBody>
      </p:sp>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239000" y="228600"/>
            <a:ext cx="1383494" cy="745435"/>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608871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24"/>
            <a:ext cx="9144000" cy="1143000"/>
          </a:xfrm>
        </p:spPr>
        <p:txBody>
          <a:bodyPr/>
          <a:lstStyle/>
          <a:p>
            <a:pPr algn="ctr"/>
            <a:r>
              <a:rPr lang="en-GB" sz="4000" dirty="0" smtClean="0"/>
              <a:t>PROFESSIONALISM</a:t>
            </a:r>
            <a:endParaRPr lang="en-GB" sz="4000" dirty="0"/>
          </a:p>
        </p:txBody>
      </p:sp>
      <p:sp>
        <p:nvSpPr>
          <p:cNvPr id="5" name="TextBox 4"/>
          <p:cNvSpPr txBox="1"/>
          <p:nvPr/>
        </p:nvSpPr>
        <p:spPr>
          <a:xfrm>
            <a:off x="381000" y="1676400"/>
            <a:ext cx="3886200" cy="3447098"/>
          </a:xfrm>
          <a:prstGeom prst="rect">
            <a:avLst/>
          </a:prstGeom>
          <a:noFill/>
        </p:spPr>
        <p:txBody>
          <a:bodyPr wrap="square" lIns="0" tIns="0" rIns="0" bIns="0" rtlCol="0">
            <a:spAutoFit/>
          </a:bodyPr>
          <a:lstStyle/>
          <a:p>
            <a:pPr algn="ctr"/>
            <a:r>
              <a:rPr lang="en-GB" sz="3200" dirty="0" smtClean="0">
                <a:solidFill>
                  <a:schemeClr val="accent2">
                    <a:lumMod val="75000"/>
                  </a:schemeClr>
                </a:solidFill>
              </a:rPr>
              <a:t>Professionalism is the skill, good judgement and behaviour expected from a person or an organisation who can undertake a job well.</a:t>
            </a:r>
          </a:p>
        </p:txBody>
      </p:sp>
      <p:pic>
        <p:nvPicPr>
          <p:cNvPr id="21" name="Picture 20"/>
          <p:cNvPicPr/>
          <p:nvPr/>
        </p:nvPicPr>
        <p:blipFill>
          <a:blip r:embed="rId3" cstate="email">
            <a:extLst>
              <a:ext uri="{28A0092B-C50C-407E-A947-70E740481C1C}">
                <a14:useLocalDpi xmlns:a14="http://schemas.microsoft.com/office/drawing/2010/main"/>
              </a:ext>
            </a:extLst>
          </a:blip>
          <a:stretch>
            <a:fillRect/>
          </a:stretch>
        </p:blipFill>
        <p:spPr>
          <a:xfrm rot="5400000">
            <a:off x="4312285" y="1734502"/>
            <a:ext cx="4518025" cy="3388995"/>
          </a:xfrm>
          <a:prstGeom prst="rect">
            <a:avLst/>
          </a:prstGeom>
        </p:spPr>
      </p:pic>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1084729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p:cNvCxnSpPr/>
          <p:nvPr/>
        </p:nvCxnSpPr>
        <p:spPr>
          <a:xfrm flipV="1">
            <a:off x="4724400" y="3359776"/>
            <a:ext cx="0" cy="26662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305800" y="3581400"/>
            <a:ext cx="0" cy="26662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553200" y="3581400"/>
            <a:ext cx="0" cy="26662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2819400" y="3568998"/>
            <a:ext cx="0" cy="26662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724400" y="3581400"/>
            <a:ext cx="0" cy="26662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990600" y="3581400"/>
            <a:ext cx="0" cy="26662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44624"/>
            <a:ext cx="9144000" cy="1143000"/>
          </a:xfrm>
        </p:spPr>
        <p:txBody>
          <a:bodyPr/>
          <a:lstStyle/>
          <a:p>
            <a:pPr algn="ctr"/>
            <a:r>
              <a:rPr lang="en-GB" sz="4000" dirty="0" smtClean="0"/>
              <a:t>RAISING PROFESSIONALISM: what</a:t>
            </a:r>
            <a:endParaRPr lang="en-GB" sz="4000"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1084" y="990600"/>
            <a:ext cx="1726734" cy="2452464"/>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036" y="3766644"/>
            <a:ext cx="1696883" cy="2634156"/>
          </a:xfrm>
          <a:prstGeom prst="rect">
            <a:avLst/>
          </a:prstGeom>
        </p:spPr>
      </p:pic>
      <p:pic>
        <p:nvPicPr>
          <p:cNvPr id="7" name="Picture 6"/>
          <p:cNvPicPr/>
          <p:nvPr/>
        </p:nvPicPr>
        <p:blipFill>
          <a:blip r:embed="rId5" cstate="email">
            <a:extLst>
              <a:ext uri="{28A0092B-C50C-407E-A947-70E740481C1C}">
                <a14:useLocalDpi xmlns:a14="http://schemas.microsoft.com/office/drawing/2010/main"/>
              </a:ext>
            </a:extLst>
          </a:blip>
          <a:stretch>
            <a:fillRect/>
          </a:stretch>
        </p:blipFill>
        <p:spPr>
          <a:xfrm>
            <a:off x="1943704" y="3777493"/>
            <a:ext cx="1737797" cy="2623307"/>
          </a:xfrm>
          <a:prstGeom prst="rect">
            <a:avLst/>
          </a:prstGeom>
          <a:ln>
            <a:noFill/>
          </a:ln>
          <a:effectLst/>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86958" y="3769518"/>
            <a:ext cx="1670860" cy="2631282"/>
          </a:xfrm>
          <a:prstGeom prst="rect">
            <a:avLst/>
          </a:prstGeom>
        </p:spPr>
      </p:pic>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59612" y="3848024"/>
            <a:ext cx="1613894" cy="2552776"/>
          </a:xfrm>
          <a:prstGeom prst="rect">
            <a:avLst/>
          </a:prstGeom>
        </p:spPr>
      </p:pic>
      <p:pic>
        <p:nvPicPr>
          <p:cNvPr id="10" name="Picture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391400" y="3777492"/>
            <a:ext cx="1668454" cy="2623307"/>
          </a:xfrm>
          <a:prstGeom prst="rect">
            <a:avLst/>
          </a:prstGeom>
        </p:spPr>
      </p:pic>
      <p:cxnSp>
        <p:nvCxnSpPr>
          <p:cNvPr id="6" name="Straight Connector 5"/>
          <p:cNvCxnSpPr/>
          <p:nvPr/>
        </p:nvCxnSpPr>
        <p:spPr>
          <a:xfrm>
            <a:off x="990600" y="3581400"/>
            <a:ext cx="7315200"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
        <p:nvSpPr>
          <p:cNvPr id="23" name="Rectangle 22"/>
          <p:cNvSpPr/>
          <p:nvPr/>
        </p:nvSpPr>
        <p:spPr>
          <a:xfrm>
            <a:off x="257783" y="1755167"/>
            <a:ext cx="3180272" cy="923330"/>
          </a:xfrm>
          <a:prstGeom prst="rect">
            <a:avLst/>
          </a:prstGeom>
        </p:spPr>
        <p:txBody>
          <a:bodyPr wrap="square">
            <a:spAutoFit/>
          </a:bodyPr>
          <a:lstStyle/>
          <a:p>
            <a:pPr algn="ctr"/>
            <a:r>
              <a:rPr lang="en-GB" dirty="0"/>
              <a:t>http://www.rural-water-supply.net/en/resources-top/sort/year-desc/filter/2_9</a:t>
            </a:r>
          </a:p>
        </p:txBody>
      </p:sp>
      <p:pic>
        <p:nvPicPr>
          <p:cNvPr id="24" name="Picture 2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53607" y="1779625"/>
            <a:ext cx="1640512" cy="555887"/>
          </a:xfrm>
          <a:prstGeom prst="rect">
            <a:avLst/>
          </a:prstGeom>
        </p:spPr>
      </p:pic>
    </p:spTree>
    <p:extLst>
      <p:ext uri="{BB962C8B-B14F-4D97-AF65-F5344CB8AC3E}">
        <p14:creationId xmlns:p14="http://schemas.microsoft.com/office/powerpoint/2010/main" val="460194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07704" y="1052736"/>
            <a:ext cx="5328592" cy="5423745"/>
          </a:xfrm>
          <a:prstGeom prst="rect">
            <a:avLst/>
          </a:prstGeom>
        </p:spPr>
      </p:pic>
      <p:sp>
        <p:nvSpPr>
          <p:cNvPr id="5" name="Rectangle 4"/>
          <p:cNvSpPr/>
          <p:nvPr/>
        </p:nvSpPr>
        <p:spPr>
          <a:xfrm>
            <a:off x="5825959" y="5877272"/>
            <a:ext cx="3018775" cy="276999"/>
          </a:xfrm>
          <a:prstGeom prst="rect">
            <a:avLst/>
          </a:prstGeom>
        </p:spPr>
        <p:txBody>
          <a:bodyPr wrap="none">
            <a:spAutoFit/>
          </a:bodyPr>
          <a:lstStyle/>
          <a:p>
            <a:r>
              <a:rPr lang="en-US" sz="1200" dirty="0" smtClean="0">
                <a:solidFill>
                  <a:srgbClr val="000000"/>
                </a:solidFill>
                <a:latin typeface="Arial" panose="020B0604020202020204" pitchFamily="34" charset="0"/>
                <a:cs typeface="Arial" panose="020B0604020202020204" pitchFamily="34" charset="0"/>
              </a:rPr>
              <a:t>Source: UNICEF/</a:t>
            </a:r>
            <a:r>
              <a:rPr lang="en-US" sz="1200" dirty="0" err="1" smtClean="0">
                <a:solidFill>
                  <a:srgbClr val="000000"/>
                </a:solidFill>
                <a:latin typeface="Arial" panose="020B0604020202020204" pitchFamily="34" charset="0"/>
                <a:cs typeface="Arial" panose="020B0604020202020204" pitchFamily="34" charset="0"/>
              </a:rPr>
              <a:t>Skat</a:t>
            </a:r>
            <a:r>
              <a:rPr lang="en-US" sz="1200" dirty="0" smtClean="0">
                <a:solidFill>
                  <a:srgbClr val="000000"/>
                </a:solidFill>
                <a:latin typeface="Arial" panose="020B0604020202020204" pitchFamily="34" charset="0"/>
                <a:cs typeface="Arial" panose="020B0604020202020204" pitchFamily="34" charset="0"/>
              </a:rPr>
              <a:t> </a:t>
            </a:r>
            <a:r>
              <a:rPr lang="en-US" sz="1200" dirty="0">
                <a:solidFill>
                  <a:srgbClr val="000000"/>
                </a:solidFill>
                <a:latin typeface="Arial" panose="020B0604020202020204" pitchFamily="34" charset="0"/>
                <a:cs typeface="Arial" panose="020B0604020202020204" pitchFamily="34" charset="0"/>
              </a:rPr>
              <a:t>Foundation (2016) </a:t>
            </a:r>
            <a:endParaRPr lang="en-US" sz="1200" dirty="0">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0" y="44624"/>
            <a:ext cx="9144000" cy="1143000"/>
          </a:xfrm>
        </p:spPr>
        <p:txBody>
          <a:bodyPr/>
          <a:lstStyle/>
          <a:p>
            <a:pPr algn="ctr"/>
            <a:r>
              <a:rPr lang="en-GB" sz="4000" dirty="0" smtClean="0"/>
              <a:t>RAISING PROFESSIONALISM: how</a:t>
            </a:r>
            <a:endParaRPr lang="en-GB" sz="4000" dirty="0"/>
          </a:p>
        </p:txBody>
      </p:sp>
      <p:sp>
        <p:nvSpPr>
          <p:cNvPr id="2" name="Rectangle 1"/>
          <p:cNvSpPr/>
          <p:nvPr/>
        </p:nvSpPr>
        <p:spPr>
          <a:xfrm>
            <a:off x="0" y="5596484"/>
            <a:ext cx="4572000" cy="1200329"/>
          </a:xfrm>
          <a:prstGeom prst="rect">
            <a:avLst/>
          </a:prstGeom>
        </p:spPr>
        <p:txBody>
          <a:bodyPr>
            <a:spAutoFit/>
          </a:bodyPr>
          <a:lstStyle/>
          <a:p>
            <a:r>
              <a:rPr lang="en-GB" dirty="0">
                <a:hlinkClick r:id="rId4"/>
              </a:rPr>
              <a:t>http://www.rural-water-supply.net/en/resources/details/775</a:t>
            </a:r>
            <a:r>
              <a:rPr lang="en-GB" dirty="0"/>
              <a:t/>
            </a:r>
            <a:br>
              <a:rPr lang="en-GB" dirty="0"/>
            </a:br>
            <a:r>
              <a:rPr lang="en-GB" dirty="0"/>
              <a:t/>
            </a:r>
            <a:br>
              <a:rPr lang="en-GB" dirty="0"/>
            </a:br>
            <a:endParaRPr lang="en-GB" dirty="0"/>
          </a:p>
        </p:txBody>
      </p:sp>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1995752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295636" y="1535322"/>
            <a:ext cx="7236804" cy="2044457"/>
          </a:xfrm>
          <a:prstGeom prst="rect">
            <a:avLst/>
          </a:prstGeom>
          <a:solidFill>
            <a:srgbClr val="A7D4D1">
              <a:alpha val="9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202001" y="226241"/>
            <a:ext cx="7344816" cy="1143000"/>
          </a:xfrm>
        </p:spPr>
        <p:txBody>
          <a:bodyPr/>
          <a:lstStyle/>
          <a:p>
            <a:r>
              <a:rPr lang="en-GB" sz="4000" dirty="0" smtClean="0"/>
              <a:t>AREAS OF ENGAGEMENT (I)</a:t>
            </a:r>
            <a:endParaRPr lang="en-GB" sz="4000" dirty="0"/>
          </a:p>
        </p:txBody>
      </p:sp>
      <p:sp>
        <p:nvSpPr>
          <p:cNvPr id="5" name="Hexagon 4"/>
          <p:cNvSpPr/>
          <p:nvPr/>
        </p:nvSpPr>
        <p:spPr>
          <a:xfrm>
            <a:off x="395536" y="1700808"/>
            <a:ext cx="1872208" cy="1728192"/>
          </a:xfrm>
          <a:prstGeom prst="hexagon">
            <a:avLst/>
          </a:prstGeom>
          <a:solidFill>
            <a:srgbClr val="008E8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11560" y="2241738"/>
            <a:ext cx="1656184" cy="646331"/>
          </a:xfrm>
          <a:prstGeom prst="rect">
            <a:avLst/>
          </a:prstGeom>
          <a:noFill/>
        </p:spPr>
        <p:txBody>
          <a:bodyPr wrap="square" rtlCol="0">
            <a:spAutoFit/>
          </a:bodyPr>
          <a:lstStyle/>
          <a:p>
            <a:r>
              <a:rPr lang="en-US" b="1" dirty="0" smtClean="0">
                <a:solidFill>
                  <a:schemeClr val="bg1"/>
                </a:solidFill>
              </a:rPr>
              <a:t>Institutional frameworks</a:t>
            </a:r>
            <a:endParaRPr lang="en-US" b="1" dirty="0">
              <a:solidFill>
                <a:schemeClr val="bg1"/>
              </a:solidFill>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053" y="392322"/>
            <a:ext cx="767555" cy="767555"/>
          </a:xfrm>
          <a:prstGeom prst="rect">
            <a:avLst/>
          </a:prstGeom>
        </p:spPr>
      </p:pic>
      <p:sp>
        <p:nvSpPr>
          <p:cNvPr id="13" name="TextBox 12"/>
          <p:cNvSpPr txBox="1"/>
          <p:nvPr/>
        </p:nvSpPr>
        <p:spPr>
          <a:xfrm>
            <a:off x="2372753" y="1649609"/>
            <a:ext cx="6015671" cy="1508105"/>
          </a:xfrm>
          <a:prstGeom prst="rect">
            <a:avLst/>
          </a:prstGeom>
          <a:noFill/>
        </p:spPr>
        <p:txBody>
          <a:bodyPr wrap="square" rtlCol="0">
            <a:spAutoFit/>
          </a:bodyPr>
          <a:lstStyle/>
          <a:p>
            <a:r>
              <a:rPr lang="en-US" sz="2000" b="1" dirty="0"/>
              <a:t>P</a:t>
            </a:r>
            <a:r>
              <a:rPr lang="en-US" sz="2000" b="1" dirty="0" smtClean="0"/>
              <a:t>romote </a:t>
            </a:r>
            <a:r>
              <a:rPr lang="en-US" sz="2000" b="1" dirty="0"/>
              <a:t>initiatives </a:t>
            </a:r>
            <a:r>
              <a:rPr lang="en-US" sz="2000" b="1" dirty="0" smtClean="0"/>
              <a:t>to:</a:t>
            </a:r>
          </a:p>
          <a:p>
            <a:endParaRPr lang="en-US" sz="600" dirty="0" smtClean="0"/>
          </a:p>
          <a:p>
            <a:pPr marL="407988" indent="-174625">
              <a:buFont typeface="Arial" panose="020B0604020202020204" pitchFamily="34" charset="0"/>
              <a:buChar char="•"/>
            </a:pPr>
            <a:r>
              <a:rPr lang="en-US" sz="2000" dirty="0"/>
              <a:t>I</a:t>
            </a:r>
            <a:r>
              <a:rPr lang="en-US" sz="2000" dirty="0" smtClean="0"/>
              <a:t>mprove </a:t>
            </a:r>
            <a:r>
              <a:rPr lang="en-US" sz="2000" dirty="0"/>
              <a:t>national (or state) policies, regulation, standards and procedures of borehole </a:t>
            </a:r>
            <a:r>
              <a:rPr lang="en-US" sz="2000" dirty="0" smtClean="0"/>
              <a:t>drilling</a:t>
            </a:r>
          </a:p>
          <a:p>
            <a:pPr marL="407988" indent="-174625">
              <a:buFont typeface="Arial" panose="020B0604020202020204" pitchFamily="34" charset="0"/>
              <a:buChar char="•"/>
            </a:pPr>
            <a:endParaRPr lang="en-US" sz="600" dirty="0" smtClean="0"/>
          </a:p>
          <a:p>
            <a:pPr marL="407988" indent="-174625">
              <a:buFont typeface="Arial" panose="020B0604020202020204" pitchFamily="34" charset="0"/>
              <a:buChar char="•"/>
            </a:pPr>
            <a:r>
              <a:rPr lang="en-US" sz="2000" dirty="0" smtClean="0"/>
              <a:t>Clarify roles </a:t>
            </a:r>
            <a:r>
              <a:rPr lang="en-US" sz="2000" dirty="0"/>
              <a:t>and </a:t>
            </a:r>
            <a:r>
              <a:rPr lang="en-US" sz="2000" dirty="0" smtClean="0"/>
              <a:t>responsibilities</a:t>
            </a:r>
            <a:endParaRPr lang="en-US" sz="2000" dirty="0"/>
          </a:p>
        </p:txBody>
      </p:sp>
      <p:pic>
        <p:nvPicPr>
          <p:cNvPr id="15"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760220" y="4018659"/>
            <a:ext cx="1772220" cy="22992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648201" y="4018659"/>
            <a:ext cx="1752600" cy="22637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427714" y="4041903"/>
            <a:ext cx="3890078" cy="2158536"/>
            <a:chOff x="0" y="1066786"/>
            <a:chExt cx="9144000" cy="5520053"/>
          </a:xfrm>
        </p:grpSpPr>
        <p:pic>
          <p:nvPicPr>
            <p:cNvPr id="52" name="Picture 51"/>
            <p:cNvPicPr>
              <a:picLocks noChangeAspect="1"/>
            </p:cNvPicPr>
            <p:nvPr/>
          </p:nvPicPr>
          <p:blipFill>
            <a:blip r:embed="rId6" cstate="email">
              <a:extLst>
                <a:ext uri="{BEBA8EAE-BF5A-486C-A8C5-ECC9F3942E4B}">
                  <a14:imgProps xmlns:a14="http://schemas.microsoft.com/office/drawing/2010/main">
                    <a14:imgLayer r:embed="rId7">
                      <a14:imgEffect>
                        <a14:brightnessContrast bright="-84000"/>
                      </a14:imgEffect>
                    </a14:imgLayer>
                  </a14:imgProps>
                </a:ext>
                <a:ext uri="{28A0092B-C50C-407E-A947-70E740481C1C}">
                  <a14:useLocalDpi xmlns:a14="http://schemas.microsoft.com/office/drawing/2010/main"/>
                </a:ext>
              </a:extLst>
            </a:blip>
            <a:stretch>
              <a:fillRect/>
            </a:stretch>
          </p:blipFill>
          <p:spPr>
            <a:xfrm>
              <a:off x="755576" y="2939673"/>
              <a:ext cx="2462183" cy="1641455"/>
            </a:xfrm>
            <a:prstGeom prst="rect">
              <a:avLst/>
            </a:prstGeom>
            <a:ln>
              <a:noFill/>
            </a:ln>
            <a:effectLst>
              <a:outerShdw blurRad="292100" dist="139700" dir="2700000" algn="tl" rotWithShape="0">
                <a:srgbClr val="333333">
                  <a:alpha val="65000"/>
                </a:srgbClr>
              </a:outerShdw>
            </a:effectLst>
          </p:spPr>
        </p:pic>
        <p:pic>
          <p:nvPicPr>
            <p:cNvPr id="53" name="Picture 2" descr="C:\Users\kda\AppData\Local\Microsoft\Windows\INetCache\IE\6HPC840P\CommitteePic[1].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90165" y="5274760"/>
              <a:ext cx="1401516" cy="10606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4" name="Picture 5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986667" y="2564904"/>
              <a:ext cx="2462183" cy="1641455"/>
            </a:xfrm>
            <a:prstGeom prst="rect">
              <a:avLst/>
            </a:prstGeom>
            <a:ln>
              <a:noFill/>
            </a:ln>
            <a:effectLst>
              <a:outerShdw blurRad="292100" dist="139700" dir="2700000" algn="tl" rotWithShape="0">
                <a:srgbClr val="333333">
                  <a:alpha val="65000"/>
                </a:srgbClr>
              </a:outerShdw>
            </a:effectLst>
          </p:spPr>
        </p:pic>
        <p:pic>
          <p:nvPicPr>
            <p:cNvPr id="55" name="Picture 54"/>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419872" y="3573016"/>
              <a:ext cx="2658367" cy="1625741"/>
            </a:xfrm>
            <a:prstGeom prst="rect">
              <a:avLst/>
            </a:prstGeom>
            <a:ln>
              <a:noFill/>
            </a:ln>
            <a:effectLst>
              <a:outerShdw blurRad="292100" dist="139700" dir="2700000" algn="tl" rotWithShape="0">
                <a:srgbClr val="333333">
                  <a:alpha val="65000"/>
                </a:srgbClr>
              </a:outerShdw>
            </a:effectLst>
          </p:spPr>
        </p:pic>
        <p:pic>
          <p:nvPicPr>
            <p:cNvPr id="56" name="Picture 5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847147" y="4430919"/>
              <a:ext cx="2462183" cy="1641455"/>
            </a:xfrm>
            <a:prstGeom prst="rect">
              <a:avLst/>
            </a:prstGeom>
            <a:ln>
              <a:noFill/>
            </a:ln>
            <a:effectLst>
              <a:outerShdw blurRad="292100" dist="139700" dir="2700000" algn="tl" rotWithShape="0">
                <a:srgbClr val="333333">
                  <a:alpha val="65000"/>
                </a:srgbClr>
              </a:outerShdw>
            </a:effectLst>
          </p:spPr>
        </p:pic>
        <p:pic>
          <p:nvPicPr>
            <p:cNvPr id="57" name="Picture 56"/>
            <p:cNvPicPr>
              <a:picLocks noChangeAspect="1"/>
            </p:cNvPicPr>
            <p:nvPr/>
          </p:nvPicPr>
          <p:blipFill rotWithShape="1">
            <a:blip r:embed="rId11" cstate="email">
              <a:extLst>
                <a:ext uri="{BEBA8EAE-BF5A-486C-A8C5-ECC9F3942E4B}">
                  <a14:imgProps xmlns:a14="http://schemas.microsoft.com/office/drawing/2010/main">
                    <a14:imgLayer r:embed="rId12">
                      <a14:imgEffect>
                        <a14:brightnessContrast bright="-95000"/>
                      </a14:imgEffect>
                    </a14:imgLayer>
                  </a14:imgProps>
                </a:ext>
                <a:ext uri="{28A0092B-C50C-407E-A947-70E740481C1C}">
                  <a14:useLocalDpi xmlns:a14="http://schemas.microsoft.com/office/drawing/2010/main"/>
                </a:ext>
              </a:extLst>
            </a:blip>
            <a:srcRect/>
            <a:stretch/>
          </p:blipFill>
          <p:spPr>
            <a:xfrm>
              <a:off x="1115616" y="1556792"/>
              <a:ext cx="2658367" cy="1625741"/>
            </a:xfrm>
            <a:prstGeom prst="rect">
              <a:avLst/>
            </a:prstGeom>
            <a:ln>
              <a:noFill/>
            </a:ln>
            <a:effectLst>
              <a:outerShdw blurRad="292100" dist="139700" dir="2700000" algn="tl" rotWithShape="0">
                <a:srgbClr val="333333">
                  <a:alpha val="65000"/>
                </a:srgbClr>
              </a:outerShdw>
            </a:effectLst>
          </p:spPr>
        </p:pic>
        <p:pic>
          <p:nvPicPr>
            <p:cNvPr id="58" name="Picture 5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17963" y="1778417"/>
              <a:ext cx="2462183" cy="1641455"/>
            </a:xfrm>
            <a:prstGeom prst="rect">
              <a:avLst/>
            </a:prstGeom>
            <a:ln>
              <a:noFill/>
            </a:ln>
            <a:effectLst>
              <a:outerShdw blurRad="292100" dist="139700" dir="2700000" algn="tl" rotWithShape="0">
                <a:srgbClr val="333333">
                  <a:alpha val="65000"/>
                </a:srgbClr>
              </a:outerShdw>
            </a:effectLst>
          </p:spPr>
        </p:pic>
        <p:pic>
          <p:nvPicPr>
            <p:cNvPr id="59" name="Picture 58"/>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4844556" y="3625905"/>
              <a:ext cx="2658367" cy="1625741"/>
            </a:xfrm>
            <a:prstGeom prst="rect">
              <a:avLst/>
            </a:prstGeom>
            <a:ln>
              <a:noFill/>
            </a:ln>
            <a:effectLst>
              <a:outerShdw blurRad="292100" dist="139700" dir="2700000" algn="tl" rotWithShape="0">
                <a:srgbClr val="333333">
                  <a:alpha val="65000"/>
                </a:srgbClr>
              </a:outerShdw>
            </a:effectLst>
          </p:spPr>
        </p:pic>
        <p:pic>
          <p:nvPicPr>
            <p:cNvPr id="60" name="Picture 59"/>
            <p:cNvPicPr>
              <a:picLocks noChangeAspect="1"/>
            </p:cNvPicPr>
            <p:nvPr/>
          </p:nvPicPr>
          <p:blipFill rotWithShape="1">
            <a:blip r:embed="rId13" cstate="email">
              <a:extLst>
                <a:ext uri="{BEBA8EAE-BF5A-486C-A8C5-ECC9F3942E4B}">
                  <a14:imgProps xmlns:a14="http://schemas.microsoft.com/office/drawing/2010/main">
                    <a14:imgLayer r:embed="rId12">
                      <a14:imgEffect>
                        <a14:brightnessContrast bright="-87000"/>
                      </a14:imgEffect>
                    </a14:imgLayer>
                  </a14:imgProps>
                </a:ext>
                <a:ext uri="{28A0092B-C50C-407E-A947-70E740481C1C}">
                  <a14:useLocalDpi xmlns:a14="http://schemas.microsoft.com/office/drawing/2010/main"/>
                </a:ext>
              </a:extLst>
            </a:blip>
            <a:srcRect/>
            <a:stretch/>
          </p:blipFill>
          <p:spPr>
            <a:xfrm>
              <a:off x="3572272" y="3725416"/>
              <a:ext cx="2658367" cy="1625741"/>
            </a:xfrm>
            <a:prstGeom prst="rect">
              <a:avLst/>
            </a:prstGeom>
            <a:ln>
              <a:noFill/>
            </a:ln>
            <a:effectLst>
              <a:outerShdw blurRad="292100" dist="139700" dir="2700000" algn="tl" rotWithShape="0">
                <a:srgbClr val="333333">
                  <a:alpha val="65000"/>
                </a:srgbClr>
              </a:outerShdw>
            </a:effectLst>
          </p:spPr>
        </p:pic>
        <p:pic>
          <p:nvPicPr>
            <p:cNvPr id="61" name="Picture 60"/>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5904962" y="3625905"/>
              <a:ext cx="2689768" cy="2136318"/>
            </a:xfrm>
            <a:prstGeom prst="rect">
              <a:avLst/>
            </a:prstGeom>
            <a:ln>
              <a:noFill/>
            </a:ln>
            <a:effectLst>
              <a:outerShdw blurRad="292100" dist="139700" dir="2700000" algn="tl" rotWithShape="0">
                <a:srgbClr val="333333">
                  <a:alpha val="65000"/>
                </a:srgbClr>
              </a:outerShdw>
            </a:effectLst>
          </p:spPr>
        </p:pic>
        <p:pic>
          <p:nvPicPr>
            <p:cNvPr id="62" name="Picture 61"/>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065761" y="2221429"/>
              <a:ext cx="2658367" cy="1625741"/>
            </a:xfrm>
            <a:prstGeom prst="rect">
              <a:avLst/>
            </a:prstGeom>
            <a:ln>
              <a:noFill/>
            </a:ln>
            <a:effectLst>
              <a:outerShdw blurRad="292100" dist="139700" dir="2700000" algn="tl" rotWithShape="0">
                <a:srgbClr val="333333">
                  <a:alpha val="65000"/>
                </a:srgbClr>
              </a:outerShdw>
            </a:effectLst>
          </p:spPr>
        </p:pic>
        <p:pic>
          <p:nvPicPr>
            <p:cNvPr id="63" name="Picture 62"/>
            <p:cNvPicPr>
              <a:picLocks noChangeAspect="1"/>
            </p:cNvPicPr>
            <p:nvPr/>
          </p:nvPicPr>
          <p:blipFill rotWithShape="1">
            <a:blip r:embed="rId15" cstate="email">
              <a:extLst>
                <a:ext uri="{BEBA8EAE-BF5A-486C-A8C5-ECC9F3942E4B}">
                  <a14:imgProps xmlns:a14="http://schemas.microsoft.com/office/drawing/2010/main">
                    <a14:imgLayer r:embed="rId12">
                      <a14:imgEffect>
                        <a14:brightnessContrast bright="87000"/>
                      </a14:imgEffect>
                    </a14:imgLayer>
                  </a14:imgProps>
                </a:ext>
                <a:ext uri="{28A0092B-C50C-407E-A947-70E740481C1C}">
                  <a14:useLocalDpi xmlns:a14="http://schemas.microsoft.com/office/drawing/2010/main"/>
                </a:ext>
              </a:extLst>
            </a:blip>
            <a:srcRect/>
            <a:stretch/>
          </p:blipFill>
          <p:spPr>
            <a:xfrm>
              <a:off x="6230639" y="4768392"/>
              <a:ext cx="2658367" cy="1625741"/>
            </a:xfrm>
            <a:prstGeom prst="rect">
              <a:avLst/>
            </a:prstGeom>
            <a:ln>
              <a:noFill/>
            </a:ln>
            <a:effectLst>
              <a:outerShdw blurRad="292100" dist="139700" dir="2700000" algn="tl" rotWithShape="0">
                <a:srgbClr val="333333">
                  <a:alpha val="65000"/>
                </a:srgbClr>
              </a:outerShdw>
            </a:effectLst>
          </p:spPr>
        </p:pic>
        <p:pic>
          <p:nvPicPr>
            <p:cNvPr id="64" name="Picture 63"/>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240275" y="1187293"/>
              <a:ext cx="2658367" cy="1625741"/>
            </a:xfrm>
            <a:prstGeom prst="rect">
              <a:avLst/>
            </a:prstGeom>
            <a:ln>
              <a:noFill/>
            </a:ln>
            <a:effectLst>
              <a:outerShdw blurRad="292100" dist="139700" dir="2700000" algn="tl" rotWithShape="0">
                <a:srgbClr val="333333">
                  <a:alpha val="65000"/>
                </a:srgbClr>
              </a:outerShdw>
            </a:effectLst>
          </p:spPr>
        </p:pic>
        <p:pic>
          <p:nvPicPr>
            <p:cNvPr id="65" name="Picture 64"/>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724128" y="2000164"/>
              <a:ext cx="2658367" cy="1625741"/>
            </a:xfrm>
            <a:prstGeom prst="rect">
              <a:avLst/>
            </a:prstGeom>
            <a:ln>
              <a:noFill/>
            </a:ln>
            <a:effectLst>
              <a:outerShdw blurRad="292100" dist="139700" dir="2700000" algn="tl" rotWithShape="0">
                <a:srgbClr val="333333">
                  <a:alpha val="65000"/>
                </a:srgbClr>
              </a:outerShdw>
            </a:effectLst>
          </p:spPr>
        </p:pic>
        <p:pic>
          <p:nvPicPr>
            <p:cNvPr id="66" name="Picture 65"/>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4749054" y="1412776"/>
              <a:ext cx="2658367" cy="1625741"/>
            </a:xfrm>
            <a:prstGeom prst="rect">
              <a:avLst/>
            </a:prstGeom>
            <a:ln>
              <a:noFill/>
            </a:ln>
            <a:effectLst>
              <a:outerShdw blurRad="292100" dist="139700" dir="2700000" algn="tl" rotWithShape="0">
                <a:srgbClr val="333333">
                  <a:alpha val="65000"/>
                </a:srgbClr>
              </a:outerShdw>
            </a:effectLst>
          </p:spPr>
        </p:pic>
        <p:pic>
          <p:nvPicPr>
            <p:cNvPr id="67" name="Picture 6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670363" y="1930817"/>
              <a:ext cx="2462183" cy="1641455"/>
            </a:xfrm>
            <a:prstGeom prst="rect">
              <a:avLst/>
            </a:prstGeom>
            <a:ln>
              <a:noFill/>
            </a:ln>
            <a:effectLst>
              <a:outerShdw blurRad="292100" dist="139700" dir="2700000" algn="tl" rotWithShape="0">
                <a:srgbClr val="333333">
                  <a:alpha val="65000"/>
                </a:srgbClr>
              </a:outerShdw>
            </a:effectLst>
          </p:spPr>
        </p:pic>
        <p:pic>
          <p:nvPicPr>
            <p:cNvPr id="68" name="Picture 6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059299" y="1066786"/>
              <a:ext cx="2462183" cy="1641455"/>
            </a:xfrm>
            <a:prstGeom prst="rect">
              <a:avLst/>
            </a:prstGeom>
            <a:ln>
              <a:noFill/>
            </a:ln>
            <a:effectLst>
              <a:outerShdw blurRad="292100" dist="139700" dir="2700000" algn="tl" rotWithShape="0">
                <a:srgbClr val="333333">
                  <a:alpha val="65000"/>
                </a:srgbClr>
              </a:outerShdw>
            </a:effectLst>
          </p:spPr>
        </p:pic>
        <p:pic>
          <p:nvPicPr>
            <p:cNvPr id="69" name="Picture 68"/>
            <p:cNvPicPr>
              <a:picLocks noChangeAspect="1"/>
            </p:cNvPicPr>
            <p:nvPr/>
          </p:nvPicPr>
          <p:blipFill>
            <a:blip r:embed="rId16" cstate="email">
              <a:extLst>
                <a:ext uri="{BEBA8EAE-BF5A-486C-A8C5-ECC9F3942E4B}">
                  <a14:imgProps xmlns:a14="http://schemas.microsoft.com/office/drawing/2010/main">
                    <a14:imgLayer r:embed="rId7">
                      <a14:imgEffect>
                        <a14:brightnessContrast bright="-74000" contrast="-24000"/>
                      </a14:imgEffect>
                    </a14:imgLayer>
                  </a14:imgProps>
                </a:ext>
                <a:ext uri="{28A0092B-C50C-407E-A947-70E740481C1C}">
                  <a14:useLocalDpi xmlns:a14="http://schemas.microsoft.com/office/drawing/2010/main"/>
                </a:ext>
              </a:extLst>
            </a:blip>
            <a:stretch>
              <a:fillRect/>
            </a:stretch>
          </p:blipFill>
          <p:spPr>
            <a:xfrm>
              <a:off x="2512766" y="2235617"/>
              <a:ext cx="2462183" cy="1641455"/>
            </a:xfrm>
            <a:prstGeom prst="rect">
              <a:avLst/>
            </a:prstGeom>
            <a:ln>
              <a:noFill/>
            </a:ln>
            <a:effectLst>
              <a:outerShdw blurRad="292100" dist="139700" dir="2700000" algn="tl" rotWithShape="0">
                <a:srgbClr val="333333">
                  <a:alpha val="65000"/>
                </a:srgbClr>
              </a:outerShdw>
            </a:effectLst>
          </p:spPr>
        </p:pic>
        <p:pic>
          <p:nvPicPr>
            <p:cNvPr id="70" name="Picture 6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33625" y="1166892"/>
              <a:ext cx="2462183" cy="1641455"/>
            </a:xfrm>
            <a:prstGeom prst="rect">
              <a:avLst/>
            </a:prstGeom>
            <a:ln>
              <a:noFill/>
            </a:ln>
            <a:effectLst>
              <a:outerShdw blurRad="292100" dist="139700" dir="2700000" algn="tl" rotWithShape="0">
                <a:srgbClr val="333333">
                  <a:alpha val="65000"/>
                </a:srgbClr>
              </a:outerShdw>
            </a:effectLst>
          </p:spPr>
        </p:pic>
        <p:pic>
          <p:nvPicPr>
            <p:cNvPr id="71" name="Picture 70" descr="Travaux de forages 1 small"/>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2892566" y="4477458"/>
              <a:ext cx="2327506" cy="17473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71"/>
            <p:cNvPicPr>
              <a:picLocks noChangeAspect="1"/>
            </p:cNvPicPr>
            <p:nvPr/>
          </p:nvPicPr>
          <p:blipFill>
            <a:blip r:embed="rId18" cstate="email">
              <a:extLst>
                <a:ext uri="{BEBA8EAE-BF5A-486C-A8C5-ECC9F3942E4B}">
                  <a14:imgProps xmlns:a14="http://schemas.microsoft.com/office/drawing/2010/main">
                    <a14:imgLayer r:embed="rId7">
                      <a14:imgEffect>
                        <a14:brightnessContrast bright="-89000"/>
                      </a14:imgEffect>
                    </a14:imgLayer>
                  </a14:imgProps>
                </a:ext>
                <a:ext uri="{28A0092B-C50C-407E-A947-70E740481C1C}">
                  <a14:useLocalDpi xmlns:a14="http://schemas.microsoft.com/office/drawing/2010/main"/>
                </a:ext>
              </a:extLst>
            </a:blip>
            <a:stretch>
              <a:fillRect/>
            </a:stretch>
          </p:blipFill>
          <p:spPr>
            <a:xfrm>
              <a:off x="6132546" y="2533746"/>
              <a:ext cx="2462183" cy="1641455"/>
            </a:xfrm>
            <a:prstGeom prst="rect">
              <a:avLst/>
            </a:prstGeom>
            <a:ln>
              <a:noFill/>
            </a:ln>
            <a:effectLst>
              <a:outerShdw blurRad="292100" dist="139700" dir="2700000" algn="tl" rotWithShape="0">
                <a:srgbClr val="333333">
                  <a:alpha val="65000"/>
                </a:srgbClr>
              </a:outerShdw>
            </a:effectLst>
          </p:spPr>
        </p:pic>
        <p:pic>
          <p:nvPicPr>
            <p:cNvPr id="73" name="Picture 7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606527" y="4206359"/>
              <a:ext cx="2462183" cy="1641455"/>
            </a:xfrm>
            <a:prstGeom prst="rect">
              <a:avLst/>
            </a:prstGeom>
            <a:ln>
              <a:noFill/>
            </a:ln>
            <a:effectLst>
              <a:outerShdw blurRad="292100" dist="139700" dir="2700000" algn="tl" rotWithShape="0">
                <a:srgbClr val="333333">
                  <a:alpha val="65000"/>
                </a:srgbClr>
              </a:outerShdw>
            </a:effectLst>
          </p:spPr>
        </p:pic>
        <p:pic>
          <p:nvPicPr>
            <p:cNvPr id="74" name="Picture 3" descr="C:\Users\kda\AppData\Local\Microsoft\Windows\INetCache\IE\VMB2OJZ4\money_clipart_banknote[1].gif"/>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1797503" y="5784749"/>
              <a:ext cx="704089" cy="4928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5" name="Picture 74"/>
            <p:cNvPicPr>
              <a:picLocks noChangeAspect="1"/>
            </p:cNvPicPr>
            <p:nvPr/>
          </p:nvPicPr>
          <p:blipFill rotWithShape="1">
            <a:blip r:embed="rId20" cstate="email">
              <a:extLst>
                <a:ext uri="{BEBA8EAE-BF5A-486C-A8C5-ECC9F3942E4B}">
                  <a14:imgProps xmlns:a14="http://schemas.microsoft.com/office/drawing/2010/main">
                    <a14:imgLayer r:embed="rId12">
                      <a14:imgEffect>
                        <a14:brightnessContrast bright="-84000"/>
                      </a14:imgEffect>
                    </a14:imgLayer>
                  </a14:imgProps>
                </a:ext>
                <a:ext uri="{28A0092B-C50C-407E-A947-70E740481C1C}">
                  <a14:useLocalDpi xmlns:a14="http://schemas.microsoft.com/office/drawing/2010/main"/>
                </a:ext>
              </a:extLst>
            </a:blip>
            <a:srcRect/>
            <a:stretch/>
          </p:blipFill>
          <p:spPr>
            <a:xfrm>
              <a:off x="6485633" y="1947275"/>
              <a:ext cx="2658367" cy="1625741"/>
            </a:xfrm>
            <a:prstGeom prst="rect">
              <a:avLst/>
            </a:prstGeom>
            <a:ln>
              <a:noFill/>
            </a:ln>
            <a:effectLst>
              <a:outerShdw blurRad="292100" dist="139700" dir="2700000" algn="tl" rotWithShape="0">
                <a:srgbClr val="333333">
                  <a:alpha val="65000"/>
                </a:srgbClr>
              </a:outerShdw>
            </a:effectLst>
          </p:spPr>
        </p:pic>
        <p:pic>
          <p:nvPicPr>
            <p:cNvPr id="76" name="Picture 75"/>
            <p:cNvPicPr>
              <a:picLocks noChangeAspect="1"/>
            </p:cNvPicPr>
            <p:nvPr/>
          </p:nvPicPr>
          <p:blipFill rotWithShape="1">
            <a:blip r:embed="rId21" cstate="email">
              <a:extLst>
                <a:ext uri="{BEBA8EAE-BF5A-486C-A8C5-ECC9F3942E4B}">
                  <a14:imgProps xmlns:a14="http://schemas.microsoft.com/office/drawing/2010/main">
                    <a14:imgLayer r:embed="rId12">
                      <a14:imgEffect>
                        <a14:sharpenSoften amount="-4000"/>
                      </a14:imgEffect>
                      <a14:imgEffect>
                        <a14:brightnessContrast bright="-98000"/>
                      </a14:imgEffect>
                    </a14:imgLayer>
                  </a14:imgProps>
                </a:ext>
                <a:ext uri="{28A0092B-C50C-407E-A947-70E740481C1C}">
                  <a14:useLocalDpi xmlns:a14="http://schemas.microsoft.com/office/drawing/2010/main"/>
                </a:ext>
              </a:extLst>
            </a:blip>
            <a:srcRect/>
            <a:stretch/>
          </p:blipFill>
          <p:spPr>
            <a:xfrm>
              <a:off x="4448850" y="1117946"/>
              <a:ext cx="2658367" cy="1625741"/>
            </a:xfrm>
            <a:prstGeom prst="rect">
              <a:avLst/>
            </a:prstGeom>
            <a:ln>
              <a:noFill/>
            </a:ln>
            <a:effectLst>
              <a:outerShdw blurRad="292100" dist="139700" dir="2700000" algn="tl" rotWithShape="0">
                <a:srgbClr val="333333">
                  <a:alpha val="65000"/>
                </a:srgbClr>
              </a:outerShdw>
            </a:effectLst>
          </p:spPr>
        </p:pic>
        <p:sp>
          <p:nvSpPr>
            <p:cNvPr id="77" name="TextBox 76"/>
            <p:cNvSpPr txBox="1"/>
            <p:nvPr/>
          </p:nvSpPr>
          <p:spPr>
            <a:xfrm>
              <a:off x="5491647" y="1507431"/>
              <a:ext cx="504161" cy="769441"/>
            </a:xfrm>
            <a:prstGeom prst="rect">
              <a:avLst/>
            </a:prstGeom>
            <a:noFill/>
          </p:spPr>
          <p:txBody>
            <a:bodyPr wrap="square" rtlCol="0">
              <a:spAutoFit/>
            </a:bodyPr>
            <a:lstStyle/>
            <a:p>
              <a:r>
                <a:rPr lang="de-CH" sz="4400" dirty="0" smtClean="0">
                  <a:solidFill>
                    <a:schemeClr val="bg1"/>
                  </a:solidFill>
                </a:rPr>
                <a:t>?</a:t>
              </a:r>
              <a:endParaRPr lang="en-GB" sz="4400" dirty="0">
                <a:solidFill>
                  <a:schemeClr val="bg1"/>
                </a:solidFill>
              </a:endParaRPr>
            </a:p>
          </p:txBody>
        </p:sp>
        <p:sp>
          <p:nvSpPr>
            <p:cNvPr id="78" name="TextBox 77"/>
            <p:cNvSpPr txBox="1"/>
            <p:nvPr/>
          </p:nvSpPr>
          <p:spPr>
            <a:xfrm>
              <a:off x="7190654" y="5393998"/>
              <a:ext cx="504161" cy="769441"/>
            </a:xfrm>
            <a:prstGeom prst="rect">
              <a:avLst/>
            </a:prstGeom>
            <a:noFill/>
          </p:spPr>
          <p:txBody>
            <a:bodyPr wrap="square" rtlCol="0">
              <a:spAutoFit/>
            </a:bodyPr>
            <a:lstStyle/>
            <a:p>
              <a:r>
                <a:rPr lang="de-CH" sz="4400" dirty="0" smtClean="0"/>
                <a:t>?</a:t>
              </a:r>
              <a:endParaRPr lang="en-GB" sz="4400" dirty="0"/>
            </a:p>
          </p:txBody>
        </p:sp>
        <p:sp>
          <p:nvSpPr>
            <p:cNvPr id="79" name="TextBox 78"/>
            <p:cNvSpPr txBox="1"/>
            <p:nvPr/>
          </p:nvSpPr>
          <p:spPr>
            <a:xfrm>
              <a:off x="1315831" y="3419872"/>
              <a:ext cx="504161" cy="769441"/>
            </a:xfrm>
            <a:prstGeom prst="rect">
              <a:avLst/>
            </a:prstGeom>
            <a:noFill/>
          </p:spPr>
          <p:txBody>
            <a:bodyPr wrap="square" rtlCol="0">
              <a:spAutoFit/>
            </a:bodyPr>
            <a:lstStyle/>
            <a:p>
              <a:r>
                <a:rPr lang="de-CH" sz="4400" dirty="0" smtClean="0">
                  <a:solidFill>
                    <a:schemeClr val="bg1"/>
                  </a:solidFill>
                </a:rPr>
                <a:t>?</a:t>
              </a:r>
              <a:endParaRPr lang="en-GB" sz="4400" dirty="0">
                <a:solidFill>
                  <a:schemeClr val="bg1"/>
                </a:solidFill>
              </a:endParaRPr>
            </a:p>
          </p:txBody>
        </p:sp>
        <p:pic>
          <p:nvPicPr>
            <p:cNvPr id="80" name="Picture 79" descr="Travaux de forages 1 small"/>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5220072" y="3337786"/>
              <a:ext cx="2327506" cy="17473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Box 80"/>
            <p:cNvSpPr txBox="1"/>
            <p:nvPr/>
          </p:nvSpPr>
          <p:spPr>
            <a:xfrm>
              <a:off x="7440865" y="2366823"/>
              <a:ext cx="504161" cy="769441"/>
            </a:xfrm>
            <a:prstGeom prst="rect">
              <a:avLst/>
            </a:prstGeom>
            <a:noFill/>
          </p:spPr>
          <p:txBody>
            <a:bodyPr wrap="square" rtlCol="0">
              <a:spAutoFit/>
            </a:bodyPr>
            <a:lstStyle/>
            <a:p>
              <a:r>
                <a:rPr lang="de-CH" sz="4400" dirty="0" smtClean="0">
                  <a:solidFill>
                    <a:schemeClr val="bg1"/>
                  </a:solidFill>
                </a:rPr>
                <a:t>?</a:t>
              </a:r>
              <a:endParaRPr lang="en-GB" sz="4400" dirty="0">
                <a:solidFill>
                  <a:schemeClr val="bg1"/>
                </a:solidFill>
              </a:endParaRPr>
            </a:p>
          </p:txBody>
        </p:sp>
        <p:sp>
          <p:nvSpPr>
            <p:cNvPr id="82" name="TextBox 81"/>
            <p:cNvSpPr txBox="1"/>
            <p:nvPr/>
          </p:nvSpPr>
          <p:spPr>
            <a:xfrm>
              <a:off x="3418282" y="2649578"/>
              <a:ext cx="504161" cy="769441"/>
            </a:xfrm>
            <a:prstGeom prst="rect">
              <a:avLst/>
            </a:prstGeom>
            <a:noFill/>
          </p:spPr>
          <p:txBody>
            <a:bodyPr wrap="square" rtlCol="0">
              <a:spAutoFit/>
            </a:bodyPr>
            <a:lstStyle/>
            <a:p>
              <a:r>
                <a:rPr lang="de-CH" sz="4400" dirty="0" smtClean="0">
                  <a:solidFill>
                    <a:schemeClr val="bg1"/>
                  </a:solidFill>
                </a:rPr>
                <a:t>?</a:t>
              </a:r>
              <a:endParaRPr lang="en-GB" sz="4400" dirty="0">
                <a:solidFill>
                  <a:schemeClr val="bg1"/>
                </a:solidFill>
              </a:endParaRPr>
            </a:p>
          </p:txBody>
        </p:sp>
        <p:pic>
          <p:nvPicPr>
            <p:cNvPr id="83" name="Picture 2" descr="C:\Users\kda\AppData\Local\Microsoft\Windows\INetCache\IE\7CDEVZYX\512px-Truck_font_awesome.svg[1].png"/>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652971" y="4878590"/>
              <a:ext cx="865875" cy="865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4" name="Oval 83"/>
            <p:cNvSpPr/>
            <p:nvPr/>
          </p:nvSpPr>
          <p:spPr>
            <a:xfrm>
              <a:off x="0" y="4581128"/>
              <a:ext cx="2785062" cy="20057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5" name="Picture 84"/>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3392957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295636" y="3911942"/>
            <a:ext cx="7236804" cy="2044457"/>
          </a:xfrm>
          <a:prstGeom prst="rect">
            <a:avLst/>
          </a:prstGeom>
          <a:solidFill>
            <a:srgbClr val="C1D5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202001" y="226241"/>
            <a:ext cx="7344816" cy="1143000"/>
          </a:xfrm>
        </p:spPr>
        <p:txBody>
          <a:bodyPr/>
          <a:lstStyle/>
          <a:p>
            <a:r>
              <a:rPr lang="en-GB" sz="4000" dirty="0" smtClean="0"/>
              <a:t>AREAS OF ENGAGEMENT (II)</a:t>
            </a:r>
            <a:endParaRPr lang="en-GB" sz="4000" dirty="0"/>
          </a:p>
        </p:txBody>
      </p:sp>
      <p:sp>
        <p:nvSpPr>
          <p:cNvPr id="7" name="Hexagon 6"/>
          <p:cNvSpPr/>
          <p:nvPr/>
        </p:nvSpPr>
        <p:spPr>
          <a:xfrm>
            <a:off x="395536" y="4070076"/>
            <a:ext cx="1872208" cy="1728192"/>
          </a:xfrm>
          <a:prstGeom prst="hexagon">
            <a:avLst/>
          </a:prstGeom>
          <a:solidFill>
            <a:srgbClr val="74A53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11560" y="2241738"/>
            <a:ext cx="1656184" cy="646331"/>
          </a:xfrm>
          <a:prstGeom prst="rect">
            <a:avLst/>
          </a:prstGeom>
          <a:noFill/>
        </p:spPr>
        <p:txBody>
          <a:bodyPr wrap="square" rtlCol="0">
            <a:spAutoFit/>
          </a:bodyPr>
          <a:lstStyle/>
          <a:p>
            <a:r>
              <a:rPr lang="en-US" b="1" dirty="0" smtClean="0">
                <a:solidFill>
                  <a:schemeClr val="bg1"/>
                </a:solidFill>
              </a:rPr>
              <a:t>Institutional frameworks</a:t>
            </a:r>
            <a:endParaRPr lang="en-US" b="1" dirty="0">
              <a:solidFill>
                <a:schemeClr val="bg1"/>
              </a:solidFill>
            </a:endParaRPr>
          </a:p>
        </p:txBody>
      </p:sp>
      <p:sp>
        <p:nvSpPr>
          <p:cNvPr id="9" name="TextBox 8"/>
          <p:cNvSpPr txBox="1"/>
          <p:nvPr/>
        </p:nvSpPr>
        <p:spPr>
          <a:xfrm>
            <a:off x="467544" y="4611006"/>
            <a:ext cx="1656184" cy="646331"/>
          </a:xfrm>
          <a:prstGeom prst="rect">
            <a:avLst/>
          </a:prstGeom>
          <a:noFill/>
        </p:spPr>
        <p:txBody>
          <a:bodyPr wrap="square" rtlCol="0">
            <a:spAutoFit/>
          </a:bodyPr>
          <a:lstStyle/>
          <a:p>
            <a:pPr algn="ctr"/>
            <a:r>
              <a:rPr lang="en-US" b="1" dirty="0" smtClean="0">
                <a:solidFill>
                  <a:schemeClr val="bg1"/>
                </a:solidFill>
              </a:rPr>
              <a:t>Groundwater information</a:t>
            </a: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053" y="392322"/>
            <a:ext cx="767555" cy="767555"/>
          </a:xfrm>
          <a:prstGeom prst="rect">
            <a:avLst/>
          </a:prstGeom>
        </p:spPr>
      </p:pic>
      <p:sp>
        <p:nvSpPr>
          <p:cNvPr id="16" name="TextBox 15"/>
          <p:cNvSpPr txBox="1"/>
          <p:nvPr/>
        </p:nvSpPr>
        <p:spPr>
          <a:xfrm>
            <a:off x="2411760" y="3933056"/>
            <a:ext cx="5976664" cy="2031325"/>
          </a:xfrm>
          <a:prstGeom prst="rect">
            <a:avLst/>
          </a:prstGeom>
          <a:noFill/>
        </p:spPr>
        <p:txBody>
          <a:bodyPr wrap="square" rtlCol="0">
            <a:spAutoFit/>
          </a:bodyPr>
          <a:lstStyle/>
          <a:p>
            <a:r>
              <a:rPr lang="en-US" sz="2000" b="1" dirty="0"/>
              <a:t>Promote initiatives to</a:t>
            </a:r>
            <a:r>
              <a:rPr lang="en-US" sz="2000" b="1" dirty="0" smtClean="0"/>
              <a:t>:</a:t>
            </a:r>
          </a:p>
          <a:p>
            <a:endParaRPr lang="en-US" sz="600" dirty="0"/>
          </a:p>
          <a:p>
            <a:pPr marL="407988" indent="-174625">
              <a:buFont typeface="Arial" panose="020B0604020202020204" pitchFamily="34" charset="0"/>
              <a:buChar char="•"/>
            </a:pPr>
            <a:r>
              <a:rPr lang="en-US" sz="2000" dirty="0" smtClean="0"/>
              <a:t>Ensure </a:t>
            </a:r>
            <a:r>
              <a:rPr lang="en-US" sz="2000" dirty="0"/>
              <a:t>drilling records are collected, quality-assured and </a:t>
            </a:r>
            <a:r>
              <a:rPr lang="en-US" sz="2000" dirty="0" smtClean="0"/>
              <a:t>collated</a:t>
            </a:r>
          </a:p>
          <a:p>
            <a:pPr marL="407988" indent="-174625">
              <a:buFont typeface="Arial" panose="020B0604020202020204" pitchFamily="34" charset="0"/>
              <a:buChar char="•"/>
            </a:pPr>
            <a:r>
              <a:rPr lang="en-US" sz="2000" dirty="0" smtClean="0"/>
              <a:t>Make this </a:t>
            </a:r>
            <a:r>
              <a:rPr lang="en-US" sz="2000" dirty="0"/>
              <a:t>readily available to </a:t>
            </a:r>
            <a:r>
              <a:rPr lang="en-US" sz="2000" dirty="0" smtClean="0"/>
              <a:t>inform </a:t>
            </a:r>
            <a:r>
              <a:rPr lang="en-US" sz="2000" dirty="0"/>
              <a:t>future borehole </a:t>
            </a:r>
            <a:r>
              <a:rPr lang="en-US" sz="2000" dirty="0" smtClean="0"/>
              <a:t>siting, design, and groundwater management</a:t>
            </a:r>
            <a:endParaRPr lang="en-US" sz="2000" dirty="0"/>
          </a:p>
        </p:txBody>
      </p:sp>
      <p:pic>
        <p:nvPicPr>
          <p:cNvPr id="15" name="Picture 1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7520" y="1138080"/>
            <a:ext cx="1917477" cy="812303"/>
          </a:xfrm>
          <a:prstGeom prst="rect">
            <a:avLst/>
          </a:prstGeom>
        </p:spPr>
      </p:pic>
      <p:pic>
        <p:nvPicPr>
          <p:cNvPr id="8194"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69583" y="1483720"/>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34038" y="1530710"/>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kda\AppData\Local\Microsoft\Windows\INetCache\IE\7CDEVZYX\Server-DB[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118415" y="1221511"/>
            <a:ext cx="1270009" cy="127000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87769" y="1579800"/>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p:nvPr/>
        </p:nvPicPr>
        <p:blipFill rotWithShape="1">
          <a:blip r:embed="rId7" cstate="email">
            <a:extLst>
              <a:ext uri="{28A0092B-C50C-407E-A947-70E740481C1C}">
                <a14:useLocalDpi xmlns:a14="http://schemas.microsoft.com/office/drawing/2010/main"/>
              </a:ext>
            </a:extLst>
          </a:blip>
          <a:srcRect l="1" t="17660" r="-44"/>
          <a:stretch/>
        </p:blipFill>
        <p:spPr bwMode="auto">
          <a:xfrm>
            <a:off x="3798145" y="2491520"/>
            <a:ext cx="1764455" cy="1225766"/>
          </a:xfrm>
          <a:prstGeom prst="rect">
            <a:avLst/>
          </a:prstGeom>
          <a:noFill/>
          <a:ln>
            <a:noFill/>
          </a:ln>
          <a:extLst>
            <a:ext uri="{53640926-AAD7-44D8-BBD7-CCE9431645EC}">
              <a14:shadowObscured xmlns:a14="http://schemas.microsoft.com/office/drawing/2010/main"/>
            </a:ext>
          </a:extLst>
        </p:spPr>
      </p:pic>
      <p:pic>
        <p:nvPicPr>
          <p:cNvPr id="23" name="Picture 2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84140" y="1589588"/>
            <a:ext cx="1617936" cy="1213623"/>
          </a:xfrm>
          <a:prstGeom prst="rect">
            <a:avLst/>
          </a:prstGeom>
        </p:spPr>
      </p:pic>
      <p:pic>
        <p:nvPicPr>
          <p:cNvPr id="25"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0240945">
            <a:off x="3356017" y="2979903"/>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C:\Users\kda\AppData\Local\Microsoft\Windows\INetCache\IE\6HPC840P\Detective_2[1].gi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074477" y="2513054"/>
            <a:ext cx="1240723" cy="1025320"/>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C:\Users\kda\AppData\Local\Microsoft\Windows\INetCache\IE\6HPC840P\Quality_assurance[1].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188041" y="1249034"/>
            <a:ext cx="1424447" cy="96737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8418737">
            <a:off x="7156437" y="2530039"/>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0552230">
            <a:off x="5651301" y="3029822"/>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3733801" y="1172640"/>
            <a:ext cx="381000" cy="112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3" name="Picture 11"/>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1948818" y="2570725"/>
            <a:ext cx="1099182" cy="1167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descr="C:\Users\kda\AppData\Local\Microsoft\Windows\INetCache\IE\J1VY3U3J\comic-arrow-pointing-right-10773-large[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2162894">
            <a:off x="1349423" y="2915570"/>
            <a:ext cx="360000" cy="249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2938160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295636" y="1556792"/>
            <a:ext cx="7236804" cy="2044457"/>
          </a:xfrm>
          <a:prstGeom prst="rect">
            <a:avLst/>
          </a:prstGeom>
          <a:solidFill>
            <a:srgbClr val="EAC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Hexagon 4"/>
          <p:cNvSpPr/>
          <p:nvPr/>
        </p:nvSpPr>
        <p:spPr>
          <a:xfrm>
            <a:off x="395536" y="1700808"/>
            <a:ext cx="1872208" cy="1728192"/>
          </a:xfrm>
          <a:prstGeom prst="hexagon">
            <a:avLst/>
          </a:prstGeom>
          <a:solidFill>
            <a:srgbClr val="CB7B1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81000" y="2137095"/>
            <a:ext cx="1944216" cy="830997"/>
          </a:xfrm>
          <a:prstGeom prst="rect">
            <a:avLst/>
          </a:prstGeom>
          <a:noFill/>
        </p:spPr>
        <p:txBody>
          <a:bodyPr wrap="square" rtlCol="0">
            <a:spAutoFit/>
          </a:bodyPr>
          <a:lstStyle/>
          <a:p>
            <a:pPr algn="ctr"/>
            <a:r>
              <a:rPr lang="en-US" sz="1600" b="1" dirty="0" smtClean="0">
                <a:solidFill>
                  <a:schemeClr val="bg1"/>
                </a:solidFill>
              </a:rPr>
              <a:t>Project design, implementation and monitoring</a:t>
            </a:r>
            <a:endParaRPr lang="en-US" sz="1600" b="1" dirty="0">
              <a:solidFill>
                <a:schemeClr val="bg1"/>
              </a:solidFill>
            </a:endParaRPr>
          </a:p>
        </p:txBody>
      </p:sp>
      <p:sp>
        <p:nvSpPr>
          <p:cNvPr id="9" name="Title 1"/>
          <p:cNvSpPr>
            <a:spLocks noGrp="1"/>
          </p:cNvSpPr>
          <p:nvPr>
            <p:ph type="title"/>
          </p:nvPr>
        </p:nvSpPr>
        <p:spPr>
          <a:xfrm>
            <a:off x="1331640" y="169849"/>
            <a:ext cx="7461581" cy="1143000"/>
          </a:xfrm>
        </p:spPr>
        <p:txBody>
          <a:bodyPr/>
          <a:lstStyle/>
          <a:p>
            <a:r>
              <a:rPr lang="en-GB" sz="4000" dirty="0" smtClean="0"/>
              <a:t>AREAS OF ENGAGEMENT (III)</a:t>
            </a:r>
            <a:endParaRPr lang="en-GB" sz="4000" dirty="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45" y="392322"/>
            <a:ext cx="767555" cy="767555"/>
          </a:xfrm>
          <a:prstGeom prst="rect">
            <a:avLst/>
          </a:prstGeom>
        </p:spPr>
      </p:pic>
      <p:sp>
        <p:nvSpPr>
          <p:cNvPr id="16" name="TextBox 15"/>
          <p:cNvSpPr txBox="1"/>
          <p:nvPr/>
        </p:nvSpPr>
        <p:spPr>
          <a:xfrm>
            <a:off x="2360310" y="1720159"/>
            <a:ext cx="6015671" cy="1815882"/>
          </a:xfrm>
          <a:prstGeom prst="rect">
            <a:avLst/>
          </a:prstGeom>
          <a:noFill/>
        </p:spPr>
        <p:txBody>
          <a:bodyPr wrap="square" rtlCol="0">
            <a:spAutoFit/>
          </a:bodyPr>
          <a:lstStyle/>
          <a:p>
            <a:r>
              <a:rPr lang="en-US" sz="2000" b="1" dirty="0"/>
              <a:t>P</a:t>
            </a:r>
            <a:r>
              <a:rPr lang="en-US" sz="2000" b="1" dirty="0" smtClean="0"/>
              <a:t>romote </a:t>
            </a:r>
            <a:r>
              <a:rPr lang="en-US" sz="2000" b="1" dirty="0"/>
              <a:t>initiatives </a:t>
            </a:r>
            <a:r>
              <a:rPr lang="en-US" sz="2000" b="1" dirty="0" smtClean="0"/>
              <a:t>to:</a:t>
            </a:r>
          </a:p>
          <a:p>
            <a:endParaRPr lang="en-US" sz="600" dirty="0" smtClean="0"/>
          </a:p>
          <a:p>
            <a:pPr marL="407988" indent="-174625">
              <a:buFont typeface="Arial" panose="020B0604020202020204" pitchFamily="34" charset="0"/>
              <a:buChar char="•"/>
            </a:pPr>
            <a:r>
              <a:rPr lang="en-US" sz="2000" dirty="0" smtClean="0"/>
              <a:t>Improve </a:t>
            </a:r>
            <a:r>
              <a:rPr lang="en-US" sz="2000" dirty="0"/>
              <a:t>the design, implementation </a:t>
            </a:r>
            <a:r>
              <a:rPr lang="en-US" sz="2000" dirty="0" smtClean="0"/>
              <a:t>(including supervision) &amp; monitoring </a:t>
            </a:r>
            <a:r>
              <a:rPr lang="en-US" sz="2000" dirty="0"/>
              <a:t>of specific </a:t>
            </a:r>
            <a:r>
              <a:rPr lang="en-US" sz="2000" dirty="0" smtClean="0"/>
              <a:t>projects</a:t>
            </a:r>
          </a:p>
          <a:p>
            <a:pPr marL="407988" indent="-174625">
              <a:buFont typeface="Arial" panose="020B0604020202020204" pitchFamily="34" charset="0"/>
              <a:buChar char="•"/>
            </a:pPr>
            <a:endParaRPr lang="en-US" sz="600" dirty="0"/>
          </a:p>
          <a:p>
            <a:pPr marL="407988" indent="-174625">
              <a:buFont typeface="Arial" panose="020B0604020202020204" pitchFamily="34" charset="0"/>
              <a:buChar char="•"/>
            </a:pPr>
            <a:r>
              <a:rPr lang="en-US" sz="2000" dirty="0">
                <a:solidFill>
                  <a:prstClr val="black"/>
                </a:solidFill>
              </a:rPr>
              <a:t>E</a:t>
            </a:r>
            <a:r>
              <a:rPr lang="en-US" sz="2000" dirty="0" smtClean="0">
                <a:solidFill>
                  <a:prstClr val="black"/>
                </a:solidFill>
              </a:rPr>
              <a:t>nsure </a:t>
            </a:r>
            <a:r>
              <a:rPr lang="en-US" sz="2000" dirty="0">
                <a:solidFill>
                  <a:prstClr val="black"/>
                </a:solidFill>
              </a:rPr>
              <a:t>that documentation of the process and results is readily </a:t>
            </a:r>
            <a:r>
              <a:rPr lang="en-US" sz="2000" dirty="0" smtClean="0">
                <a:solidFill>
                  <a:prstClr val="black"/>
                </a:solidFill>
              </a:rPr>
              <a:t>available</a:t>
            </a:r>
            <a:endParaRPr lang="en-US" sz="2000" dirty="0"/>
          </a:p>
        </p:txBody>
      </p:sp>
      <p:pic>
        <p:nvPicPr>
          <p:cNvPr id="9218"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30439" y="3706579"/>
            <a:ext cx="2349432" cy="1882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694608" y="3706579"/>
            <a:ext cx="2869131" cy="1418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096000" y="3757418"/>
            <a:ext cx="2797791" cy="136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129173" y="5264698"/>
            <a:ext cx="2819715" cy="135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20933230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95636" y="3911942"/>
            <a:ext cx="7236804" cy="2044457"/>
          </a:xfrm>
          <a:prstGeom prst="rect">
            <a:avLst/>
          </a:prstGeom>
          <a:solidFill>
            <a:srgbClr val="E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Hexagon 6"/>
          <p:cNvSpPr/>
          <p:nvPr/>
        </p:nvSpPr>
        <p:spPr>
          <a:xfrm>
            <a:off x="395536" y="4070076"/>
            <a:ext cx="1872208" cy="1728192"/>
          </a:xfrm>
          <a:prstGeom prst="hexagon">
            <a:avLst/>
          </a:prstGeom>
          <a:solidFill>
            <a:srgbClr val="C40A4B"/>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06646" y="2137095"/>
            <a:ext cx="1944216" cy="830997"/>
          </a:xfrm>
          <a:prstGeom prst="rect">
            <a:avLst/>
          </a:prstGeom>
          <a:noFill/>
        </p:spPr>
        <p:txBody>
          <a:bodyPr wrap="square" rtlCol="0">
            <a:spAutoFit/>
          </a:bodyPr>
          <a:lstStyle/>
          <a:p>
            <a:r>
              <a:rPr lang="en-US" sz="1600" b="1" dirty="0" smtClean="0">
                <a:solidFill>
                  <a:schemeClr val="bg1"/>
                </a:solidFill>
              </a:rPr>
              <a:t>Project design, implementation and monitoring</a:t>
            </a:r>
            <a:endParaRPr lang="en-US" sz="1600" b="1" dirty="0">
              <a:solidFill>
                <a:schemeClr val="bg1"/>
              </a:solidFill>
            </a:endParaRPr>
          </a:p>
        </p:txBody>
      </p:sp>
      <p:sp>
        <p:nvSpPr>
          <p:cNvPr id="8" name="TextBox 7"/>
          <p:cNvSpPr txBox="1"/>
          <p:nvPr/>
        </p:nvSpPr>
        <p:spPr>
          <a:xfrm>
            <a:off x="506646" y="4749506"/>
            <a:ext cx="1656184" cy="369332"/>
          </a:xfrm>
          <a:prstGeom prst="rect">
            <a:avLst/>
          </a:prstGeom>
          <a:noFill/>
        </p:spPr>
        <p:txBody>
          <a:bodyPr wrap="square" rtlCol="0">
            <a:spAutoFit/>
          </a:bodyPr>
          <a:lstStyle/>
          <a:p>
            <a:pPr algn="ctr"/>
            <a:r>
              <a:rPr lang="en-US" b="1" dirty="0" smtClean="0">
                <a:solidFill>
                  <a:schemeClr val="bg1"/>
                </a:solidFill>
              </a:rPr>
              <a:t>Capacity </a:t>
            </a:r>
          </a:p>
        </p:txBody>
      </p:sp>
      <p:sp>
        <p:nvSpPr>
          <p:cNvPr id="9" name="Title 1"/>
          <p:cNvSpPr>
            <a:spLocks noGrp="1"/>
          </p:cNvSpPr>
          <p:nvPr>
            <p:ph type="title"/>
          </p:nvPr>
        </p:nvSpPr>
        <p:spPr>
          <a:xfrm>
            <a:off x="1331640" y="169849"/>
            <a:ext cx="7461581" cy="1143000"/>
          </a:xfrm>
        </p:spPr>
        <p:txBody>
          <a:bodyPr/>
          <a:lstStyle/>
          <a:p>
            <a:r>
              <a:rPr lang="en-GB" sz="4000" dirty="0" smtClean="0"/>
              <a:t>AREAS OF ENGAGEMENT (IV)</a:t>
            </a:r>
            <a:endParaRPr lang="en-GB" sz="4000" dirty="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45" y="392322"/>
            <a:ext cx="767555" cy="767555"/>
          </a:xfrm>
          <a:prstGeom prst="rect">
            <a:avLst/>
          </a:prstGeom>
        </p:spPr>
      </p:pic>
      <p:sp>
        <p:nvSpPr>
          <p:cNvPr id="17" name="TextBox 16"/>
          <p:cNvSpPr txBox="1"/>
          <p:nvPr/>
        </p:nvSpPr>
        <p:spPr>
          <a:xfrm>
            <a:off x="2411760" y="3989382"/>
            <a:ext cx="5976664" cy="1815882"/>
          </a:xfrm>
          <a:prstGeom prst="rect">
            <a:avLst/>
          </a:prstGeom>
          <a:noFill/>
        </p:spPr>
        <p:txBody>
          <a:bodyPr wrap="square" rtlCol="0">
            <a:spAutoFit/>
          </a:bodyPr>
          <a:lstStyle/>
          <a:p>
            <a:r>
              <a:rPr lang="en-US" sz="2000" b="1" dirty="0"/>
              <a:t>Promote initiatives to</a:t>
            </a:r>
            <a:r>
              <a:rPr lang="en-US" sz="2000" b="1" dirty="0" smtClean="0"/>
              <a:t>:</a:t>
            </a:r>
          </a:p>
          <a:p>
            <a:endParaRPr lang="en-US" sz="600" dirty="0"/>
          </a:p>
          <a:p>
            <a:pPr marL="407988" indent="-174625">
              <a:buFont typeface="Arial" panose="020B0604020202020204" pitchFamily="34" charset="0"/>
              <a:buChar char="•"/>
            </a:pPr>
            <a:r>
              <a:rPr lang="en-US" sz="2000" dirty="0"/>
              <a:t>R</a:t>
            </a:r>
            <a:r>
              <a:rPr lang="en-US" sz="2000" dirty="0" smtClean="0"/>
              <a:t>aise </a:t>
            </a:r>
            <a:r>
              <a:rPr lang="en-US" sz="2000" dirty="0"/>
              <a:t>the skills and knowledge of groundwater </a:t>
            </a:r>
            <a:r>
              <a:rPr lang="en-US" sz="2000" dirty="0" smtClean="0"/>
              <a:t>development practitioners </a:t>
            </a:r>
          </a:p>
          <a:p>
            <a:pPr marL="407988" indent="-174625">
              <a:buFont typeface="Arial" panose="020B0604020202020204" pitchFamily="34" charset="0"/>
              <a:buChar char="•"/>
            </a:pPr>
            <a:endParaRPr lang="en-US" sz="600" dirty="0" smtClean="0"/>
          </a:p>
          <a:p>
            <a:pPr marL="407988" indent="-174625">
              <a:buFont typeface="Arial" panose="020B0604020202020204" pitchFamily="34" charset="0"/>
              <a:buChar char="•"/>
            </a:pPr>
            <a:r>
              <a:rPr lang="en-US" sz="2000" dirty="0"/>
              <a:t>E</a:t>
            </a:r>
            <a:r>
              <a:rPr lang="en-US" sz="2000" dirty="0" smtClean="0"/>
              <a:t>ncourage </a:t>
            </a:r>
            <a:r>
              <a:rPr lang="en-US" sz="2000" dirty="0"/>
              <a:t>the availability of suitable equipment in the </a:t>
            </a:r>
            <a:r>
              <a:rPr lang="en-US" sz="2000" dirty="0" smtClean="0"/>
              <a:t>country</a:t>
            </a:r>
            <a:endParaRPr lang="en-US" sz="2000" dirty="0"/>
          </a:p>
        </p:txBody>
      </p:sp>
      <p:pic>
        <p:nvPicPr>
          <p:cNvPr id="15" name="Picture 14"/>
          <p:cNvPicPr/>
          <p:nvPr/>
        </p:nvPicPr>
        <p:blipFill rotWithShape="1">
          <a:blip r:embed="rId4" cstate="email">
            <a:extLst>
              <a:ext uri="{28A0092B-C50C-407E-A947-70E740481C1C}">
                <a14:useLocalDpi xmlns:a14="http://schemas.microsoft.com/office/drawing/2010/main"/>
              </a:ext>
            </a:extLst>
          </a:blip>
          <a:srcRect/>
          <a:stretch/>
        </p:blipFill>
        <p:spPr bwMode="auto">
          <a:xfrm>
            <a:off x="2286000" y="1711330"/>
            <a:ext cx="3201541" cy="1899602"/>
          </a:xfrm>
          <a:prstGeom prst="rect">
            <a:avLst/>
          </a:prstGeom>
          <a:ln>
            <a:noFill/>
          </a:ln>
          <a:effectLst/>
          <a:extLst>
            <a:ext uri="{53640926-AAD7-44D8-BBD7-CCE9431645EC}">
              <a14:shadowObscured xmlns:a14="http://schemas.microsoft.com/office/drawing/2010/main"/>
            </a:ext>
          </a:extLst>
        </p:spPr>
      </p:pic>
      <p:pic>
        <p:nvPicPr>
          <p:cNvPr id="18" name="Picture 17"/>
          <p:cNvPicPr/>
          <p:nvPr/>
        </p:nvPicPr>
        <p:blipFill rotWithShape="1">
          <a:blip r:embed="rId5" cstate="email">
            <a:extLst>
              <a:ext uri="{28A0092B-C50C-407E-A947-70E740481C1C}">
                <a14:useLocalDpi xmlns:a14="http://schemas.microsoft.com/office/drawing/2010/main"/>
              </a:ext>
            </a:extLst>
          </a:blip>
          <a:srcRect/>
          <a:stretch/>
        </p:blipFill>
        <p:spPr bwMode="auto">
          <a:xfrm>
            <a:off x="5638800" y="1782230"/>
            <a:ext cx="3324225" cy="1875370"/>
          </a:xfrm>
          <a:prstGeom prst="rect">
            <a:avLst/>
          </a:prstGeom>
          <a:ln>
            <a:noFill/>
          </a:ln>
          <a:extLst>
            <a:ext uri="{53640926-AAD7-44D8-BBD7-CCE9431645EC}">
              <a14:shadowObscured xmlns:a14="http://schemas.microsoft.com/office/drawing/2010/main"/>
            </a:ext>
          </a:extLst>
        </p:spPr>
      </p:pic>
      <p:pic>
        <p:nvPicPr>
          <p:cNvPr id="10242" name="Picture 2" descr="C:\Users\kda\AppData\Local\Microsoft\Windows\INetCache\IE\6HPC840P\agenda_icon-250x250[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2726" y="1685289"/>
            <a:ext cx="1892774" cy="189277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1097183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295636" y="1484784"/>
            <a:ext cx="7236804" cy="2134251"/>
          </a:xfrm>
          <a:prstGeom prst="rect">
            <a:avLst/>
          </a:prstGeom>
          <a:solidFill>
            <a:srgbClr val="A5B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Hexagon 4"/>
          <p:cNvSpPr/>
          <p:nvPr/>
        </p:nvSpPr>
        <p:spPr>
          <a:xfrm>
            <a:off x="395536" y="1700808"/>
            <a:ext cx="1872208" cy="1728192"/>
          </a:xfrm>
          <a:prstGeom prst="hexagon">
            <a:avLst/>
          </a:prstGeom>
          <a:solidFill>
            <a:srgbClr val="005E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03548" y="4749506"/>
            <a:ext cx="1656184" cy="369332"/>
          </a:xfrm>
          <a:prstGeom prst="rect">
            <a:avLst/>
          </a:prstGeom>
          <a:noFill/>
        </p:spPr>
        <p:txBody>
          <a:bodyPr wrap="square" rtlCol="0">
            <a:spAutoFit/>
          </a:bodyPr>
          <a:lstStyle/>
          <a:p>
            <a:pPr algn="ctr"/>
            <a:r>
              <a:rPr lang="en-US" b="1" dirty="0" smtClean="0">
                <a:solidFill>
                  <a:schemeClr val="bg1"/>
                </a:solidFill>
              </a:rPr>
              <a:t>Investment</a:t>
            </a:r>
          </a:p>
        </p:txBody>
      </p:sp>
      <p:sp>
        <p:nvSpPr>
          <p:cNvPr id="8" name="TextBox 7"/>
          <p:cNvSpPr txBox="1"/>
          <p:nvPr/>
        </p:nvSpPr>
        <p:spPr>
          <a:xfrm>
            <a:off x="477416" y="2241738"/>
            <a:ext cx="1656184" cy="646331"/>
          </a:xfrm>
          <a:prstGeom prst="rect">
            <a:avLst/>
          </a:prstGeom>
          <a:noFill/>
        </p:spPr>
        <p:txBody>
          <a:bodyPr wrap="square" rtlCol="0">
            <a:spAutoFit/>
          </a:bodyPr>
          <a:lstStyle/>
          <a:p>
            <a:pPr algn="ctr"/>
            <a:r>
              <a:rPr lang="en-US" b="1" dirty="0" smtClean="0">
                <a:solidFill>
                  <a:schemeClr val="bg1"/>
                </a:solidFill>
              </a:rPr>
              <a:t>Dialogue &amp; awareness</a:t>
            </a:r>
            <a:endParaRPr lang="en-US" b="1" dirty="0">
              <a:solidFill>
                <a:schemeClr val="bg1"/>
              </a:solidFill>
            </a:endParaRPr>
          </a:p>
        </p:txBody>
      </p:sp>
      <p:sp>
        <p:nvSpPr>
          <p:cNvPr id="9" name="Title 1"/>
          <p:cNvSpPr>
            <a:spLocks noGrp="1"/>
          </p:cNvSpPr>
          <p:nvPr>
            <p:ph type="title"/>
          </p:nvPr>
        </p:nvSpPr>
        <p:spPr>
          <a:xfrm>
            <a:off x="1295636" y="167838"/>
            <a:ext cx="7236804" cy="1143000"/>
          </a:xfrm>
        </p:spPr>
        <p:txBody>
          <a:bodyPr/>
          <a:lstStyle/>
          <a:p>
            <a:r>
              <a:rPr lang="en-GB" sz="4000" dirty="0" smtClean="0"/>
              <a:t>AREAS OF ENGAGEMENT (V)</a:t>
            </a:r>
            <a:endParaRPr lang="en-GB" sz="4000" dirty="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45" y="392322"/>
            <a:ext cx="767555" cy="767555"/>
          </a:xfrm>
          <a:prstGeom prst="rect">
            <a:avLst/>
          </a:prstGeom>
        </p:spPr>
      </p:pic>
      <p:sp>
        <p:nvSpPr>
          <p:cNvPr id="18" name="TextBox 17"/>
          <p:cNvSpPr txBox="1"/>
          <p:nvPr/>
        </p:nvSpPr>
        <p:spPr>
          <a:xfrm>
            <a:off x="1979712" y="1535865"/>
            <a:ext cx="6538056" cy="2031325"/>
          </a:xfrm>
          <a:prstGeom prst="rect">
            <a:avLst/>
          </a:prstGeom>
          <a:noFill/>
        </p:spPr>
        <p:txBody>
          <a:bodyPr wrap="square" rtlCol="0">
            <a:spAutoFit/>
          </a:bodyPr>
          <a:lstStyle/>
          <a:p>
            <a:r>
              <a:rPr lang="en-US" sz="2000" b="1" dirty="0"/>
              <a:t>P</a:t>
            </a:r>
            <a:r>
              <a:rPr lang="en-US" sz="2000" b="1" dirty="0" smtClean="0"/>
              <a:t>romote </a:t>
            </a:r>
            <a:r>
              <a:rPr lang="en-US" sz="2000" b="1" dirty="0"/>
              <a:t>initiatives </a:t>
            </a:r>
            <a:r>
              <a:rPr lang="en-US" sz="2000" b="1" dirty="0" smtClean="0"/>
              <a:t>to:</a:t>
            </a:r>
          </a:p>
          <a:p>
            <a:endParaRPr lang="en-US" sz="600" dirty="0" smtClean="0"/>
          </a:p>
          <a:p>
            <a:pPr marL="407988" indent="-174625">
              <a:buFont typeface="Arial" panose="020B0604020202020204" pitchFamily="34" charset="0"/>
              <a:buChar char="•"/>
            </a:pPr>
            <a:r>
              <a:rPr lang="en-US" sz="2000" dirty="0"/>
              <a:t>F</a:t>
            </a:r>
            <a:r>
              <a:rPr lang="en-US" sz="2000" dirty="0" smtClean="0"/>
              <a:t>oster </a:t>
            </a:r>
            <a:r>
              <a:rPr lang="en-US" sz="2000" dirty="0"/>
              <a:t>dialogue between government </a:t>
            </a:r>
            <a:r>
              <a:rPr lang="en-US" sz="2000" dirty="0" smtClean="0"/>
              <a:t>agencies, </a:t>
            </a:r>
            <a:r>
              <a:rPr lang="en-US" sz="2000" dirty="0"/>
              <a:t>drilling </a:t>
            </a:r>
            <a:r>
              <a:rPr lang="en-US" sz="2000" dirty="0" smtClean="0"/>
              <a:t>contractors, consultants</a:t>
            </a:r>
            <a:r>
              <a:rPr lang="en-US" sz="2000" dirty="0"/>
              <a:t>, NGOs, development partners and civil </a:t>
            </a:r>
            <a:r>
              <a:rPr lang="en-US" sz="2000" dirty="0" smtClean="0"/>
              <a:t>society</a:t>
            </a:r>
          </a:p>
          <a:p>
            <a:pPr marL="407988" indent="-174625">
              <a:buFont typeface="Arial" panose="020B0604020202020204" pitchFamily="34" charset="0"/>
              <a:buChar char="•"/>
            </a:pPr>
            <a:r>
              <a:rPr lang="en-US" sz="2000" dirty="0"/>
              <a:t>R</a:t>
            </a:r>
            <a:r>
              <a:rPr lang="en-US" sz="2000" dirty="0" smtClean="0"/>
              <a:t>aise </a:t>
            </a:r>
            <a:r>
              <a:rPr lang="en-US" sz="2000" dirty="0"/>
              <a:t>awareness of decision-makers and the public about groundwater </a:t>
            </a:r>
            <a:r>
              <a:rPr lang="en-US" sz="2000" dirty="0" smtClean="0"/>
              <a:t>potential management</a:t>
            </a:r>
            <a:endParaRPr lang="en-US" sz="2000" dirty="0"/>
          </a:p>
        </p:txBody>
      </p:sp>
      <p:pic>
        <p:nvPicPr>
          <p:cNvPr id="15" name="Picture 2" descr="C:\Users\kda\AppData\Local\Microsoft\Windows\INetCache\IE\6HPC840P\CommitteePic[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6265" y="3887222"/>
            <a:ext cx="2766934" cy="2093899"/>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kda\AppData\Local\Microsoft\Windows\INetCache\IE\7CDEVZYX\radio-36275_640[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95867" y="3733800"/>
            <a:ext cx="1438679" cy="172749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72"/>
          <a:stretch/>
        </p:blipFill>
        <p:spPr bwMode="auto">
          <a:xfrm>
            <a:off x="5791200" y="4267200"/>
            <a:ext cx="2950059" cy="99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33033663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95636" y="3911942"/>
            <a:ext cx="7236804" cy="2044457"/>
          </a:xfrm>
          <a:prstGeom prst="rect">
            <a:avLst/>
          </a:prstGeom>
          <a:solidFill>
            <a:srgbClr val="C9A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Hexagon 6"/>
          <p:cNvSpPr/>
          <p:nvPr/>
        </p:nvSpPr>
        <p:spPr>
          <a:xfrm>
            <a:off x="395536" y="4070076"/>
            <a:ext cx="1872208" cy="1728192"/>
          </a:xfrm>
          <a:prstGeom prst="hexagon">
            <a:avLst/>
          </a:prstGeom>
          <a:solidFill>
            <a:srgbClr val="7B177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03548" y="4749506"/>
            <a:ext cx="1656184" cy="369332"/>
          </a:xfrm>
          <a:prstGeom prst="rect">
            <a:avLst/>
          </a:prstGeom>
          <a:noFill/>
        </p:spPr>
        <p:txBody>
          <a:bodyPr wrap="square" rtlCol="0">
            <a:spAutoFit/>
          </a:bodyPr>
          <a:lstStyle/>
          <a:p>
            <a:pPr algn="ctr"/>
            <a:r>
              <a:rPr lang="en-US" b="1" dirty="0" smtClean="0">
                <a:solidFill>
                  <a:schemeClr val="bg1"/>
                </a:solidFill>
              </a:rPr>
              <a:t>Investment</a:t>
            </a:r>
          </a:p>
        </p:txBody>
      </p:sp>
      <p:sp>
        <p:nvSpPr>
          <p:cNvPr id="8" name="TextBox 7"/>
          <p:cNvSpPr txBox="1"/>
          <p:nvPr/>
        </p:nvSpPr>
        <p:spPr>
          <a:xfrm>
            <a:off x="611560" y="2241738"/>
            <a:ext cx="1656184" cy="646331"/>
          </a:xfrm>
          <a:prstGeom prst="rect">
            <a:avLst/>
          </a:prstGeom>
          <a:noFill/>
        </p:spPr>
        <p:txBody>
          <a:bodyPr wrap="square" rtlCol="0">
            <a:spAutoFit/>
          </a:bodyPr>
          <a:lstStyle/>
          <a:p>
            <a:r>
              <a:rPr lang="en-US" b="1" dirty="0" smtClean="0">
                <a:solidFill>
                  <a:schemeClr val="bg1"/>
                </a:solidFill>
              </a:rPr>
              <a:t>Dialogue &amp; awareness</a:t>
            </a:r>
            <a:endParaRPr lang="en-US" b="1" dirty="0">
              <a:solidFill>
                <a:schemeClr val="bg1"/>
              </a:solidFill>
            </a:endParaRPr>
          </a:p>
        </p:txBody>
      </p:sp>
      <p:sp>
        <p:nvSpPr>
          <p:cNvPr id="9" name="Title 1"/>
          <p:cNvSpPr>
            <a:spLocks noGrp="1"/>
          </p:cNvSpPr>
          <p:nvPr>
            <p:ph type="title"/>
          </p:nvPr>
        </p:nvSpPr>
        <p:spPr>
          <a:xfrm>
            <a:off x="1295636" y="167838"/>
            <a:ext cx="7543564" cy="1143000"/>
          </a:xfrm>
        </p:spPr>
        <p:txBody>
          <a:bodyPr/>
          <a:lstStyle/>
          <a:p>
            <a:r>
              <a:rPr lang="en-GB" sz="4000" dirty="0" smtClean="0"/>
              <a:t>AREAS OF ENGAGEMENT (VI)</a:t>
            </a:r>
            <a:endParaRPr lang="en-GB" sz="4000" dirty="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045" y="392322"/>
            <a:ext cx="767555" cy="767555"/>
          </a:xfrm>
          <a:prstGeom prst="rect">
            <a:avLst/>
          </a:prstGeom>
        </p:spPr>
      </p:pic>
      <p:sp>
        <p:nvSpPr>
          <p:cNvPr id="19" name="TextBox 18"/>
          <p:cNvSpPr txBox="1"/>
          <p:nvPr/>
        </p:nvSpPr>
        <p:spPr>
          <a:xfrm>
            <a:off x="2141426" y="4148505"/>
            <a:ext cx="5976664" cy="1415772"/>
          </a:xfrm>
          <a:prstGeom prst="rect">
            <a:avLst/>
          </a:prstGeom>
          <a:noFill/>
        </p:spPr>
        <p:txBody>
          <a:bodyPr wrap="square" rtlCol="0">
            <a:spAutoFit/>
          </a:bodyPr>
          <a:lstStyle/>
          <a:p>
            <a:r>
              <a:rPr lang="en-US" sz="2000" b="1" dirty="0"/>
              <a:t>Promote initiatives to</a:t>
            </a:r>
            <a:r>
              <a:rPr lang="en-US" sz="2000" b="1" dirty="0" smtClean="0"/>
              <a:t>:</a:t>
            </a:r>
          </a:p>
          <a:p>
            <a:endParaRPr lang="en-US" sz="600" dirty="0"/>
          </a:p>
          <a:p>
            <a:pPr marL="407988" indent="-174625">
              <a:buFont typeface="Arial" panose="020B0604020202020204" pitchFamily="34" charset="0"/>
              <a:buChar char="•"/>
            </a:pPr>
            <a:r>
              <a:rPr lang="en-US" sz="2000" dirty="0"/>
              <a:t>I</a:t>
            </a:r>
            <a:r>
              <a:rPr lang="en-US" sz="2000" dirty="0" smtClean="0"/>
              <a:t>nvest </a:t>
            </a:r>
            <a:r>
              <a:rPr lang="en-US" sz="2000" dirty="0"/>
              <a:t>adequate financial resources to improve and sustain professional groundwater </a:t>
            </a:r>
            <a:r>
              <a:rPr lang="en-US" sz="2000" dirty="0" smtClean="0"/>
              <a:t>development</a:t>
            </a:r>
            <a:endParaRPr lang="en-US" sz="2000" dirty="0"/>
          </a:p>
        </p:txBody>
      </p:sp>
      <p:pic>
        <p:nvPicPr>
          <p:cNvPr id="12290" name="Picture 2" descr="C:\Users\kda\AppData\Local\Microsoft\Windows\INetCache\IE\J1VY3U3J\money-03[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 y="1510656"/>
            <a:ext cx="2279593" cy="210849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675186" y="1232899"/>
            <a:ext cx="2344613" cy="2389756"/>
          </a:xfrm>
          <a:prstGeom prst="rect">
            <a:avLst/>
          </a:prstGeom>
        </p:spPr>
      </p:pic>
      <p:pic>
        <p:nvPicPr>
          <p:cNvPr id="16" name="Picture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6181260" y="1591141"/>
            <a:ext cx="2366924" cy="1775443"/>
          </a:xfrm>
          <a:prstGeom prst="rect">
            <a:avLst/>
          </a:prstGeom>
        </p:spPr>
      </p:pic>
      <p:pic>
        <p:nvPicPr>
          <p:cNvPr id="17" name="Picture 1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18817793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ANIMATED FILMS</a:t>
            </a:r>
            <a:endParaRPr lang="en-GB"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graphicFrame>
        <p:nvGraphicFramePr>
          <p:cNvPr id="6" name="Content Placeholder 5"/>
          <p:cNvGraphicFramePr>
            <a:graphicFrameLocks noGrp="1"/>
          </p:cNvGraphicFramePr>
          <p:nvPr>
            <p:ph idx="1"/>
            <p:extLst>
              <p:ext uri="{D42A27DB-BD31-4B8C-83A1-F6EECF244321}">
                <p14:modId xmlns:p14="http://schemas.microsoft.com/office/powerpoint/2010/main" val="204238517"/>
              </p:ext>
            </p:extLst>
          </p:nvPr>
        </p:nvGraphicFramePr>
        <p:xfrm>
          <a:off x="228600" y="838200"/>
          <a:ext cx="8610600" cy="2523744"/>
        </p:xfrm>
        <a:graphic>
          <a:graphicData uri="http://schemas.openxmlformats.org/drawingml/2006/table">
            <a:tbl>
              <a:tblPr firstRow="1" firstCol="1" bandRow="1">
                <a:tableStyleId>{5DA37D80-6434-44D0-A028-1B22A696006F}</a:tableStyleId>
              </a:tblPr>
              <a:tblGrid>
                <a:gridCol w="8610600"/>
              </a:tblGrid>
              <a:tr h="304799">
                <a:tc>
                  <a:txBody>
                    <a:bodyPr/>
                    <a:lstStyle/>
                    <a:p>
                      <a:pPr>
                        <a:lnSpc>
                          <a:spcPct val="115000"/>
                        </a:lnSpc>
                        <a:spcAft>
                          <a:spcPts val="0"/>
                        </a:spcAft>
                      </a:pPr>
                      <a:r>
                        <a:rPr lang="en-GB" sz="1800" dirty="0">
                          <a:effectLst/>
                          <a:latin typeface="Rockwell" pitchFamily="18" charset="0"/>
                        </a:rPr>
                        <a:t>Siting</a:t>
                      </a:r>
                      <a:r>
                        <a:rPr lang="en-GB" sz="1800" dirty="0" smtClean="0">
                          <a:effectLst/>
                          <a:latin typeface="Rockwell" pitchFamily="18" charset="0"/>
                        </a:rPr>
                        <a:t>: </a:t>
                      </a: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dirty="0" smtClean="0">
                          <a:solidFill>
                            <a:schemeClr val="accent2">
                              <a:lumMod val="75000"/>
                            </a:schemeClr>
                          </a:solidFill>
                          <a:effectLst/>
                          <a:latin typeface="Rockwell" pitchFamily="18" charset="0"/>
                        </a:rPr>
                        <a:t>The </a:t>
                      </a:r>
                      <a:r>
                        <a:rPr lang="en-GB" sz="1800" dirty="0">
                          <a:solidFill>
                            <a:schemeClr val="accent2">
                              <a:lumMod val="75000"/>
                            </a:schemeClr>
                          </a:solidFill>
                          <a:effectLst/>
                          <a:latin typeface="Rockwell" pitchFamily="18" charset="0"/>
                        </a:rPr>
                        <a:t>importance of good borehole </a:t>
                      </a:r>
                      <a:r>
                        <a:rPr lang="en-GB" sz="1800" dirty="0" smtClean="0">
                          <a:solidFill>
                            <a:schemeClr val="accent2">
                              <a:lumMod val="75000"/>
                            </a:schemeClr>
                          </a:solidFill>
                          <a:effectLst/>
                          <a:latin typeface="Rockwell" pitchFamily="18" charset="0"/>
                        </a:rPr>
                        <a:t>siting </a:t>
                      </a:r>
                      <a:r>
                        <a:rPr lang="en-GB" sz="1800" dirty="0" smtClean="0">
                          <a:effectLst/>
                          <a:latin typeface="Rockwell" pitchFamily="18" charset="0"/>
                        </a:rPr>
                        <a:t>-</a:t>
                      </a:r>
                      <a:r>
                        <a:rPr lang="en-GB" sz="1800" baseline="0" dirty="0" smtClean="0">
                          <a:effectLst/>
                          <a:latin typeface="Rockwell" pitchFamily="18" charset="0"/>
                        </a:rPr>
                        <a:t> </a:t>
                      </a:r>
                      <a:r>
                        <a:rPr lang="en-GB" sz="1800" u="sng" dirty="0" smtClean="0">
                          <a:effectLst/>
                          <a:latin typeface="Rockwell" pitchFamily="18" charset="0"/>
                          <a:hlinkClick r:id="rId4"/>
                        </a:rPr>
                        <a:t>https://vimeo.com/130738245</a:t>
                      </a:r>
                      <a:endParaRPr lang="en-GB" sz="1800" dirty="0" smtClean="0">
                        <a:effectLst/>
                        <a:latin typeface="Rockwell" pitchFamily="18" charset="0"/>
                        <a:ea typeface="Georgia"/>
                        <a:cs typeface="Times New Roman"/>
                      </a:endParaRP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dirty="0" smtClean="0">
                          <a:solidFill>
                            <a:schemeClr val="accent2">
                              <a:lumMod val="75000"/>
                            </a:schemeClr>
                          </a:solidFill>
                          <a:effectLst/>
                          <a:latin typeface="Rockwell" pitchFamily="18" charset="0"/>
                        </a:rPr>
                        <a:t>Les forages: </a:t>
                      </a:r>
                      <a:r>
                        <a:rPr lang="en-GB" sz="1800" dirty="0" err="1" smtClean="0">
                          <a:solidFill>
                            <a:schemeClr val="accent2">
                              <a:lumMod val="75000"/>
                            </a:schemeClr>
                          </a:solidFill>
                          <a:effectLst/>
                          <a:latin typeface="Rockwell" pitchFamily="18" charset="0"/>
                        </a:rPr>
                        <a:t>l’importance</a:t>
                      </a:r>
                      <a:r>
                        <a:rPr lang="en-GB" sz="1800" dirty="0" smtClean="0">
                          <a:solidFill>
                            <a:schemeClr val="accent2">
                              <a:lumMod val="75000"/>
                            </a:schemeClr>
                          </a:solidFill>
                          <a:effectLst/>
                          <a:latin typeface="Rockwell" pitchFamily="18" charset="0"/>
                        </a:rPr>
                        <a:t> de </a:t>
                      </a:r>
                      <a:r>
                        <a:rPr lang="en-GB" sz="1800" dirty="0" err="1" smtClean="0">
                          <a:solidFill>
                            <a:schemeClr val="accent2">
                              <a:lumMod val="75000"/>
                            </a:schemeClr>
                          </a:solidFill>
                          <a:effectLst/>
                          <a:latin typeface="Rockwell" pitchFamily="18" charset="0"/>
                        </a:rPr>
                        <a:t>bien</a:t>
                      </a:r>
                      <a:r>
                        <a:rPr lang="en-GB" sz="1800" dirty="0" smtClean="0">
                          <a:solidFill>
                            <a:schemeClr val="accent2">
                              <a:lumMod val="75000"/>
                            </a:schemeClr>
                          </a:solidFill>
                          <a:effectLst/>
                          <a:latin typeface="Rockwell" pitchFamily="18" charset="0"/>
                        </a:rPr>
                        <a:t> </a:t>
                      </a:r>
                      <a:r>
                        <a:rPr lang="en-GB" sz="1800" dirty="0" err="1" smtClean="0">
                          <a:solidFill>
                            <a:schemeClr val="accent2">
                              <a:lumMod val="75000"/>
                            </a:schemeClr>
                          </a:solidFill>
                          <a:effectLst/>
                          <a:latin typeface="Rockwell" pitchFamily="18" charset="0"/>
                        </a:rPr>
                        <a:t>choisir</a:t>
                      </a:r>
                      <a:r>
                        <a:rPr lang="en-GB" sz="1800" dirty="0" smtClean="0">
                          <a:solidFill>
                            <a:schemeClr val="accent2">
                              <a:lumMod val="75000"/>
                            </a:schemeClr>
                          </a:solidFill>
                          <a:effectLst/>
                          <a:latin typeface="Rockwell" pitchFamily="18" charset="0"/>
                        </a:rPr>
                        <a:t> le site </a:t>
                      </a:r>
                      <a:r>
                        <a:rPr lang="en-GB" sz="1800" dirty="0" err="1" smtClean="0">
                          <a:solidFill>
                            <a:schemeClr val="accent2">
                              <a:lumMod val="75000"/>
                            </a:schemeClr>
                          </a:solidFill>
                          <a:effectLst/>
                          <a:latin typeface="Rockwell" pitchFamily="18" charset="0"/>
                        </a:rPr>
                        <a:t>d’implantation</a:t>
                      </a:r>
                      <a:r>
                        <a:rPr lang="en-GB" sz="1800" dirty="0" smtClean="0">
                          <a:effectLst/>
                          <a:latin typeface="Rockwell" pitchFamily="18" charset="0"/>
                        </a:rPr>
                        <a:t> - </a:t>
                      </a:r>
                      <a:r>
                        <a:rPr lang="en-GB" sz="1800" u="sng" dirty="0" smtClean="0">
                          <a:effectLst/>
                          <a:latin typeface="Rockwell" pitchFamily="18" charset="0"/>
                          <a:hlinkClick r:id="rId5"/>
                        </a:rPr>
                        <a:t>https://vimeo.com/126795160</a:t>
                      </a:r>
                      <a:endParaRPr lang="en-GB" sz="1800" u="sng" dirty="0" smtClean="0">
                        <a:effectLst/>
                        <a:latin typeface="Rockwell" pitchFamily="18" charset="0"/>
                      </a:endParaRPr>
                    </a:p>
                    <a:p>
                      <a:pPr marL="0" marR="0" indent="0" algn="l" defTabSz="891917" rtl="0" eaLnBrk="1" fontAlgn="auto" latinLnBrk="0" hangingPunct="1">
                        <a:lnSpc>
                          <a:spcPct val="115000"/>
                        </a:lnSpc>
                        <a:spcBef>
                          <a:spcPts val="0"/>
                        </a:spcBef>
                        <a:spcAft>
                          <a:spcPts val="0"/>
                        </a:spcAft>
                        <a:buClr>
                          <a:schemeClr val="accent2"/>
                        </a:buClr>
                        <a:buSzTx/>
                        <a:buFontTx/>
                        <a:buNone/>
                        <a:tabLst/>
                        <a:defRPr/>
                      </a:pPr>
                      <a:endParaRPr lang="en-GB" sz="1800" dirty="0" smtClean="0">
                        <a:effectLst/>
                        <a:latin typeface="Rockwell" pitchFamily="18" charset="0"/>
                        <a:ea typeface="Georgia"/>
                        <a:cs typeface="Times New Roman"/>
                      </a:endParaRPr>
                    </a:p>
                  </a:txBody>
                  <a:tcPr marL="56928" marR="56928" marT="0" marB="0"/>
                </a:tc>
              </a:tr>
              <a:tr h="339390">
                <a:tc>
                  <a:txBody>
                    <a:bodyPr/>
                    <a:lstStyle/>
                    <a:p>
                      <a:pPr marL="0" marR="0" indent="0" algn="l" defTabSz="891917" rtl="0" eaLnBrk="1" fontAlgn="auto" latinLnBrk="0" hangingPunct="1">
                        <a:lnSpc>
                          <a:spcPct val="115000"/>
                        </a:lnSpc>
                        <a:spcBef>
                          <a:spcPts val="0"/>
                        </a:spcBef>
                        <a:spcAft>
                          <a:spcPts val="0"/>
                        </a:spcAft>
                        <a:buClr>
                          <a:schemeClr val="accent2"/>
                        </a:buClr>
                        <a:buSzTx/>
                        <a:buFontTx/>
                        <a:buNone/>
                        <a:tabLst/>
                        <a:defRPr/>
                      </a:pPr>
                      <a:r>
                        <a:rPr lang="en-GB" sz="1800" dirty="0">
                          <a:effectLst/>
                          <a:latin typeface="Rockwell" pitchFamily="18" charset="0"/>
                        </a:rPr>
                        <a:t>Supervision</a:t>
                      </a:r>
                      <a:r>
                        <a:rPr lang="en-GB" sz="1800" dirty="0" smtClean="0">
                          <a:effectLst/>
                          <a:latin typeface="Rockwell" pitchFamily="18" charset="0"/>
                        </a:rPr>
                        <a:t>: </a:t>
                      </a: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dirty="0" smtClean="0">
                          <a:solidFill>
                            <a:schemeClr val="accent2">
                              <a:lumMod val="75000"/>
                            </a:schemeClr>
                          </a:solidFill>
                          <a:effectLst/>
                          <a:latin typeface="Rockwell" pitchFamily="18" charset="0"/>
                        </a:rPr>
                        <a:t>A </a:t>
                      </a:r>
                      <a:r>
                        <a:rPr lang="en-GB" sz="1800" dirty="0">
                          <a:solidFill>
                            <a:schemeClr val="accent2">
                              <a:lumMod val="75000"/>
                            </a:schemeClr>
                          </a:solidFill>
                          <a:effectLst/>
                          <a:latin typeface="Rockwell" pitchFamily="18" charset="0"/>
                        </a:rPr>
                        <a:t>borehole that lasts for a </a:t>
                      </a:r>
                      <a:r>
                        <a:rPr lang="en-GB" sz="1800" dirty="0" smtClean="0">
                          <a:solidFill>
                            <a:schemeClr val="accent2">
                              <a:lumMod val="75000"/>
                            </a:schemeClr>
                          </a:solidFill>
                          <a:effectLst/>
                          <a:latin typeface="Rockwell" pitchFamily="18" charset="0"/>
                        </a:rPr>
                        <a:t>lifetime </a:t>
                      </a:r>
                      <a:r>
                        <a:rPr lang="en-GB" sz="1800" u="sng" dirty="0" smtClean="0">
                          <a:effectLst/>
                          <a:latin typeface="Rockwell" pitchFamily="18" charset="0"/>
                          <a:hlinkClick r:id="rId6"/>
                        </a:rPr>
                        <a:t>https://vimeo.com/130747716</a:t>
                      </a:r>
                      <a:endParaRPr lang="en-GB" sz="1800" dirty="0" smtClean="0">
                        <a:effectLst/>
                        <a:latin typeface="Rockwell" pitchFamily="18" charset="0"/>
                        <a:ea typeface="Georgia"/>
                        <a:cs typeface="Times New Roman"/>
                      </a:endParaRP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dirty="0" smtClean="0">
                          <a:solidFill>
                            <a:schemeClr val="accent2">
                              <a:lumMod val="75000"/>
                            </a:schemeClr>
                          </a:solidFill>
                          <a:effectLst/>
                          <a:latin typeface="Rockwell" pitchFamily="18" charset="0"/>
                        </a:rPr>
                        <a:t>Un </a:t>
                      </a:r>
                      <a:r>
                        <a:rPr lang="en-GB" sz="1800" dirty="0">
                          <a:solidFill>
                            <a:schemeClr val="accent2">
                              <a:lumMod val="75000"/>
                            </a:schemeClr>
                          </a:solidFill>
                          <a:effectLst/>
                          <a:latin typeface="Rockwell" pitchFamily="18" charset="0"/>
                        </a:rPr>
                        <a:t>forage qui </a:t>
                      </a:r>
                      <a:r>
                        <a:rPr lang="en-GB" sz="1800" dirty="0" err="1">
                          <a:solidFill>
                            <a:schemeClr val="accent2">
                              <a:lumMod val="75000"/>
                            </a:schemeClr>
                          </a:solidFill>
                          <a:effectLst/>
                          <a:latin typeface="Rockwell" pitchFamily="18" charset="0"/>
                        </a:rPr>
                        <a:t>dure</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toute</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une</a:t>
                      </a:r>
                      <a:r>
                        <a:rPr lang="en-GB" sz="1800" dirty="0">
                          <a:solidFill>
                            <a:schemeClr val="accent2">
                              <a:lumMod val="75000"/>
                            </a:schemeClr>
                          </a:solidFill>
                          <a:effectLst/>
                          <a:latin typeface="Rockwell" pitchFamily="18" charset="0"/>
                        </a:rPr>
                        <a:t> vie </a:t>
                      </a:r>
                      <a:r>
                        <a:rPr lang="en-GB" sz="1800" dirty="0" smtClean="0">
                          <a:effectLst/>
                          <a:latin typeface="Rockwell" pitchFamily="18" charset="0"/>
                        </a:rPr>
                        <a:t>- </a:t>
                      </a:r>
                      <a:r>
                        <a:rPr lang="en-GB" sz="1800" u="sng" dirty="0" smtClean="0">
                          <a:effectLst/>
                          <a:latin typeface="Rockwell" pitchFamily="18" charset="0"/>
                          <a:hlinkClick r:id="rId7"/>
                        </a:rPr>
                        <a:t>https://vimeo.com/128478995</a:t>
                      </a:r>
                      <a:endParaRPr lang="en-GB" sz="1800" dirty="0" smtClean="0">
                        <a:effectLst/>
                        <a:latin typeface="Rockwell" pitchFamily="18" charset="0"/>
                        <a:ea typeface="Georgia"/>
                        <a:cs typeface="Times New Roman"/>
                      </a:endParaRPr>
                    </a:p>
                  </a:txBody>
                  <a:tcPr marL="56928" marR="56928" marT="0" marB="0"/>
                </a:tc>
              </a:tr>
            </a:tbl>
          </a:graphicData>
        </a:graphic>
      </p:graphicFrame>
      <p:graphicFrame>
        <p:nvGraphicFramePr>
          <p:cNvPr id="8" name="Content Placeholder 5"/>
          <p:cNvGraphicFramePr>
            <a:graphicFrameLocks/>
          </p:cNvGraphicFramePr>
          <p:nvPr>
            <p:extLst>
              <p:ext uri="{D42A27DB-BD31-4B8C-83A1-F6EECF244321}">
                <p14:modId xmlns:p14="http://schemas.microsoft.com/office/powerpoint/2010/main" val="2477981835"/>
              </p:ext>
            </p:extLst>
          </p:nvPr>
        </p:nvGraphicFramePr>
        <p:xfrm>
          <a:off x="228600" y="3429000"/>
          <a:ext cx="8610600" cy="3154680"/>
        </p:xfrm>
        <a:graphic>
          <a:graphicData uri="http://schemas.openxmlformats.org/drawingml/2006/table">
            <a:tbl>
              <a:tblPr firstRow="1" firstCol="1" bandRow="1">
                <a:tableStyleId>{8A107856-5554-42FB-B03E-39F5DBC370BA}</a:tableStyleId>
              </a:tblPr>
              <a:tblGrid>
                <a:gridCol w="8610600"/>
              </a:tblGrid>
              <a:tr h="605472">
                <a:tc>
                  <a:txBody>
                    <a:bodyPr/>
                    <a:lstStyle/>
                    <a:p>
                      <a:pPr marL="0" marR="0" indent="0" algn="l" defTabSz="891917" rtl="0" eaLnBrk="1" fontAlgn="auto" latinLnBrk="0" hangingPunct="1">
                        <a:lnSpc>
                          <a:spcPct val="115000"/>
                        </a:lnSpc>
                        <a:spcBef>
                          <a:spcPts val="0"/>
                        </a:spcBef>
                        <a:spcAft>
                          <a:spcPts val="0"/>
                        </a:spcAft>
                        <a:buClr>
                          <a:schemeClr val="accent2"/>
                        </a:buClr>
                        <a:buSzTx/>
                        <a:buFontTx/>
                        <a:buNone/>
                        <a:tabLst/>
                        <a:defRPr/>
                      </a:pPr>
                      <a:r>
                        <a:rPr lang="en-GB" sz="1800" dirty="0">
                          <a:effectLst/>
                          <a:latin typeface="Rockwell" pitchFamily="18" charset="0"/>
                        </a:rPr>
                        <a:t>Construction quality: </a:t>
                      </a:r>
                      <a:r>
                        <a:rPr lang="en-GB" sz="1800" dirty="0" smtClean="0">
                          <a:effectLst/>
                          <a:latin typeface="Rockwell" pitchFamily="18" charset="0"/>
                        </a:rPr>
                        <a:t> </a:t>
                      </a: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u="none" strike="noStrike" dirty="0" smtClean="0">
                          <a:solidFill>
                            <a:schemeClr val="accent2">
                              <a:lumMod val="75000"/>
                            </a:schemeClr>
                          </a:solidFill>
                          <a:effectLst/>
                          <a:latin typeface="Rockwell" pitchFamily="18" charset="0"/>
                        </a:rPr>
                        <a:t>Why </a:t>
                      </a:r>
                      <a:r>
                        <a:rPr lang="en-GB" sz="1800" u="none" strike="noStrike" dirty="0">
                          <a:solidFill>
                            <a:schemeClr val="accent2">
                              <a:lumMod val="75000"/>
                            </a:schemeClr>
                          </a:solidFill>
                          <a:effectLst/>
                          <a:latin typeface="Rockwell" pitchFamily="18" charset="0"/>
                        </a:rPr>
                        <a:t>are some boreholes better than others?</a:t>
                      </a:r>
                      <a:r>
                        <a:rPr lang="en-GB" sz="1800" dirty="0">
                          <a:solidFill>
                            <a:schemeClr val="accent2">
                              <a:lumMod val="75000"/>
                            </a:schemeClr>
                          </a:solidFill>
                          <a:effectLst/>
                          <a:latin typeface="Rockwell" pitchFamily="18" charset="0"/>
                        </a:rPr>
                        <a:t> </a:t>
                      </a:r>
                      <a:r>
                        <a:rPr lang="en-GB" sz="1800" dirty="0" smtClean="0">
                          <a:effectLst/>
                          <a:latin typeface="Rockwell" pitchFamily="18" charset="0"/>
                        </a:rPr>
                        <a:t>. </a:t>
                      </a:r>
                      <a:r>
                        <a:rPr lang="de-CH" sz="1800" u="sng" dirty="0" smtClean="0">
                          <a:effectLst/>
                          <a:latin typeface="Rockwell" pitchFamily="18" charset="0"/>
                          <a:hlinkClick r:id="rId8"/>
                        </a:rPr>
                        <a:t>https://vimeo.com/185292448</a:t>
                      </a:r>
                      <a:endParaRPr lang="en-GB" sz="1800" dirty="0">
                        <a:effectLst/>
                        <a:latin typeface="Rockwell" pitchFamily="18" charset="0"/>
                      </a:endParaRP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dirty="0" err="1">
                          <a:solidFill>
                            <a:schemeClr val="accent2">
                              <a:lumMod val="75000"/>
                            </a:schemeClr>
                          </a:solidFill>
                          <a:effectLst/>
                          <a:latin typeface="Rockwell" pitchFamily="18" charset="0"/>
                        </a:rPr>
                        <a:t>Pourquoi</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certains</a:t>
                      </a:r>
                      <a:r>
                        <a:rPr lang="en-GB" sz="1800" dirty="0">
                          <a:solidFill>
                            <a:schemeClr val="accent2">
                              <a:lumMod val="75000"/>
                            </a:schemeClr>
                          </a:solidFill>
                          <a:effectLst/>
                          <a:latin typeface="Rockwell" pitchFamily="18" charset="0"/>
                        </a:rPr>
                        <a:t> forages </a:t>
                      </a:r>
                      <a:r>
                        <a:rPr lang="en-GB" sz="1800" dirty="0" err="1">
                          <a:solidFill>
                            <a:schemeClr val="accent2">
                              <a:lumMod val="75000"/>
                            </a:schemeClr>
                          </a:solidFill>
                          <a:effectLst/>
                          <a:latin typeface="Rockwell" pitchFamily="18" charset="0"/>
                        </a:rPr>
                        <a:t>sont-ils</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meilleurs</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que</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d’autres</a:t>
                      </a:r>
                      <a:r>
                        <a:rPr lang="en-GB" sz="1800" dirty="0" smtClean="0">
                          <a:solidFill>
                            <a:schemeClr val="accent2">
                              <a:lumMod val="75000"/>
                            </a:schemeClr>
                          </a:solidFill>
                          <a:effectLst/>
                          <a:latin typeface="Rockwell" pitchFamily="18" charset="0"/>
                        </a:rPr>
                        <a:t>? </a:t>
                      </a:r>
                      <a:r>
                        <a:rPr lang="en-GB" sz="1800" dirty="0" smtClean="0">
                          <a:effectLst/>
                          <a:latin typeface="Rockwell" pitchFamily="18" charset="0"/>
                        </a:rPr>
                        <a:t>- </a:t>
                      </a:r>
                      <a:r>
                        <a:rPr lang="de-CH" sz="1800" u="sng" dirty="0" smtClean="0">
                          <a:effectLst/>
                          <a:latin typeface="Rockwell" pitchFamily="18" charset="0"/>
                          <a:hlinkClick r:id="rId9"/>
                        </a:rPr>
                        <a:t>https://vimeo.com/185289895</a:t>
                      </a:r>
                      <a:endParaRPr lang="de-CH" sz="1800" u="sng" dirty="0" smtClean="0">
                        <a:effectLst/>
                        <a:latin typeface="Rockwell" pitchFamily="18" charset="0"/>
                      </a:endParaRPr>
                    </a:p>
                    <a:p>
                      <a:pPr marL="0" marR="0" indent="0" algn="l" defTabSz="891917" rtl="0" eaLnBrk="1" fontAlgn="auto" latinLnBrk="0" hangingPunct="1">
                        <a:lnSpc>
                          <a:spcPct val="115000"/>
                        </a:lnSpc>
                        <a:spcBef>
                          <a:spcPts val="0"/>
                        </a:spcBef>
                        <a:spcAft>
                          <a:spcPts val="0"/>
                        </a:spcAft>
                        <a:buClr>
                          <a:schemeClr val="accent2"/>
                        </a:buClr>
                        <a:buSzTx/>
                        <a:buFontTx/>
                        <a:buNone/>
                        <a:tabLst/>
                        <a:defRPr/>
                      </a:pPr>
                      <a:endParaRPr lang="en-GB" sz="1800" dirty="0" smtClean="0">
                        <a:effectLst/>
                        <a:latin typeface="Rockwell" pitchFamily="18" charset="0"/>
                        <a:ea typeface="Georgia"/>
                        <a:cs typeface="Times New Roman"/>
                      </a:endParaRPr>
                    </a:p>
                  </a:txBody>
                  <a:tcPr marL="56928" marR="56928" marT="0" marB="0"/>
                </a:tc>
              </a:tr>
              <a:tr h="263190">
                <a:tc>
                  <a:txBody>
                    <a:bodyPr/>
                    <a:lstStyle/>
                    <a:p>
                      <a:pPr marL="0" marR="0" indent="0" algn="l" defTabSz="891917" rtl="0" eaLnBrk="1" fontAlgn="auto" latinLnBrk="0" hangingPunct="1">
                        <a:lnSpc>
                          <a:spcPct val="115000"/>
                        </a:lnSpc>
                        <a:spcBef>
                          <a:spcPts val="0"/>
                        </a:spcBef>
                        <a:spcAft>
                          <a:spcPts val="0"/>
                        </a:spcAft>
                        <a:buClr>
                          <a:schemeClr val="accent2"/>
                        </a:buClr>
                        <a:buSzTx/>
                        <a:buFontTx/>
                        <a:buNone/>
                        <a:tabLst/>
                        <a:defRPr/>
                      </a:pPr>
                      <a:r>
                        <a:rPr lang="en-GB" sz="1800" dirty="0">
                          <a:effectLst/>
                          <a:latin typeface="Rockwell" pitchFamily="18" charset="0"/>
                        </a:rPr>
                        <a:t>Procurement and contract management: </a:t>
                      </a:r>
                      <a:r>
                        <a:rPr lang="en-GB" sz="1800" dirty="0" smtClean="0">
                          <a:effectLst/>
                          <a:latin typeface="Rockwell" pitchFamily="18" charset="0"/>
                        </a:rPr>
                        <a:t> </a:t>
                      </a: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kern="1200" dirty="0" smtClean="0">
                          <a:solidFill>
                            <a:schemeClr val="accent2">
                              <a:lumMod val="75000"/>
                            </a:schemeClr>
                          </a:solidFill>
                          <a:effectLst/>
                          <a:latin typeface="Rockwell" pitchFamily="18" charset="0"/>
                        </a:rPr>
                        <a:t>Four </a:t>
                      </a:r>
                      <a:r>
                        <a:rPr lang="en-GB" sz="1800" kern="1200" dirty="0">
                          <a:solidFill>
                            <a:schemeClr val="accent2">
                              <a:lumMod val="75000"/>
                            </a:schemeClr>
                          </a:solidFill>
                          <a:effectLst/>
                          <a:latin typeface="Rockwell" pitchFamily="18" charset="0"/>
                        </a:rPr>
                        <a:t>steps to better drilling </a:t>
                      </a:r>
                      <a:r>
                        <a:rPr lang="en-GB" sz="1800" kern="1200" dirty="0" smtClean="0">
                          <a:solidFill>
                            <a:schemeClr val="accent2">
                              <a:lumMod val="75000"/>
                            </a:schemeClr>
                          </a:solidFill>
                          <a:effectLst/>
                          <a:latin typeface="Rockwell" pitchFamily="18" charset="0"/>
                        </a:rPr>
                        <a:t>contracts </a:t>
                      </a:r>
                      <a:r>
                        <a:rPr lang="en-GB" sz="1800" kern="1200" dirty="0" smtClean="0">
                          <a:effectLst/>
                          <a:latin typeface="Rockwell" pitchFamily="18" charset="0"/>
                        </a:rPr>
                        <a:t>- </a:t>
                      </a:r>
                      <a:r>
                        <a:rPr lang="en-GB" sz="1800" u="sng" dirty="0" smtClean="0">
                          <a:effectLst/>
                          <a:latin typeface="Rockwell" pitchFamily="18" charset="0"/>
                          <a:hlinkClick r:id="rId10"/>
                        </a:rPr>
                        <a:t>https://vimeo.com/185287147</a:t>
                      </a:r>
                      <a:endParaRPr lang="en-GB" sz="1800" dirty="0" smtClean="0">
                        <a:effectLst/>
                        <a:latin typeface="Rockwell" pitchFamily="18" charset="0"/>
                      </a:endParaRPr>
                    </a:p>
                    <a:p>
                      <a:pPr marL="285750" marR="0" indent="-285750" algn="l" defTabSz="891917" rtl="0" eaLnBrk="1" fontAlgn="auto" latinLnBrk="0" hangingPunct="1">
                        <a:lnSpc>
                          <a:spcPct val="115000"/>
                        </a:lnSpc>
                        <a:spcBef>
                          <a:spcPts val="0"/>
                        </a:spcBef>
                        <a:spcAft>
                          <a:spcPts val="0"/>
                        </a:spcAft>
                        <a:buClr>
                          <a:schemeClr val="accent2"/>
                        </a:buClr>
                        <a:buSzTx/>
                        <a:buFont typeface="Arial" pitchFamily="34" charset="0"/>
                        <a:buChar char="•"/>
                        <a:tabLst/>
                        <a:defRPr/>
                      </a:pPr>
                      <a:r>
                        <a:rPr lang="en-GB" sz="1800" dirty="0" err="1" smtClean="0">
                          <a:solidFill>
                            <a:schemeClr val="accent2">
                              <a:lumMod val="75000"/>
                            </a:schemeClr>
                          </a:solidFill>
                          <a:effectLst/>
                          <a:latin typeface="Rockwell" pitchFamily="18" charset="0"/>
                        </a:rPr>
                        <a:t>Quatre</a:t>
                      </a:r>
                      <a:r>
                        <a:rPr lang="en-GB" sz="1800" dirty="0" smtClean="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étapes</a:t>
                      </a:r>
                      <a:r>
                        <a:rPr lang="en-GB" sz="1800" dirty="0">
                          <a:solidFill>
                            <a:schemeClr val="accent2">
                              <a:lumMod val="75000"/>
                            </a:schemeClr>
                          </a:solidFill>
                          <a:effectLst/>
                          <a:latin typeface="Rockwell" pitchFamily="18" charset="0"/>
                        </a:rPr>
                        <a:t> pour de </a:t>
                      </a:r>
                      <a:r>
                        <a:rPr lang="en-GB" sz="1800" dirty="0" err="1">
                          <a:solidFill>
                            <a:schemeClr val="accent2">
                              <a:lumMod val="75000"/>
                            </a:schemeClr>
                          </a:solidFill>
                          <a:effectLst/>
                          <a:latin typeface="Rockwell" pitchFamily="18" charset="0"/>
                        </a:rPr>
                        <a:t>meilleurs</a:t>
                      </a:r>
                      <a:r>
                        <a:rPr lang="en-GB" sz="1800" dirty="0">
                          <a:solidFill>
                            <a:schemeClr val="accent2">
                              <a:lumMod val="75000"/>
                            </a:schemeClr>
                          </a:solidFill>
                          <a:effectLst/>
                          <a:latin typeface="Rockwell" pitchFamily="18" charset="0"/>
                        </a:rPr>
                        <a:t> </a:t>
                      </a:r>
                      <a:r>
                        <a:rPr lang="en-GB" sz="1800" dirty="0" err="1">
                          <a:solidFill>
                            <a:schemeClr val="accent2">
                              <a:lumMod val="75000"/>
                            </a:schemeClr>
                          </a:solidFill>
                          <a:effectLst/>
                          <a:latin typeface="Rockwell" pitchFamily="18" charset="0"/>
                        </a:rPr>
                        <a:t>contrats</a:t>
                      </a:r>
                      <a:r>
                        <a:rPr lang="en-GB" sz="1800" dirty="0">
                          <a:solidFill>
                            <a:schemeClr val="accent2">
                              <a:lumMod val="75000"/>
                            </a:schemeClr>
                          </a:solidFill>
                          <a:effectLst/>
                          <a:latin typeface="Rockwell" pitchFamily="18" charset="0"/>
                        </a:rPr>
                        <a:t> de </a:t>
                      </a:r>
                      <a:r>
                        <a:rPr lang="en-GB" sz="1800" dirty="0" smtClean="0">
                          <a:solidFill>
                            <a:schemeClr val="accent2">
                              <a:lumMod val="75000"/>
                            </a:schemeClr>
                          </a:solidFill>
                          <a:effectLst/>
                          <a:latin typeface="Rockwell" pitchFamily="18" charset="0"/>
                        </a:rPr>
                        <a:t>forage </a:t>
                      </a:r>
                      <a:r>
                        <a:rPr lang="en-GB" sz="1800" u="sng" dirty="0" smtClean="0">
                          <a:effectLst/>
                          <a:latin typeface="Rockwell" pitchFamily="18" charset="0"/>
                        </a:rPr>
                        <a:t>https://vimeo.com/171751215</a:t>
                      </a:r>
                      <a:endParaRPr lang="en-GB" sz="1800" dirty="0" smtClean="0">
                        <a:effectLst/>
                        <a:latin typeface="Rockwell" pitchFamily="18" charset="0"/>
                      </a:endParaRPr>
                    </a:p>
                  </a:txBody>
                  <a:tcPr marL="56928" marR="56928" marT="0" marB="0"/>
                </a:tc>
              </a:tr>
            </a:tbl>
          </a:graphicData>
        </a:graphic>
      </p:graphicFrame>
    </p:spTree>
    <p:extLst>
      <p:ext uri="{BB962C8B-B14F-4D97-AF65-F5344CB8AC3E}">
        <p14:creationId xmlns:p14="http://schemas.microsoft.com/office/powerpoint/2010/main" val="25822097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152400" y="914400"/>
            <a:ext cx="8619477" cy="4960758"/>
          </a:xfrm>
        </p:spPr>
        <p:txBody>
          <a:bodyPr/>
          <a:lstStyle/>
          <a:p>
            <a:pPr marL="355600" indent="-355600"/>
            <a:r>
              <a:rPr lang="en-GB" sz="2400" dirty="0"/>
              <a:t>BONSOR, H.C, OATES, N., CHILTON, P.J., CARTER, R.C, CASEY, V., MACDONALD, A.M., CALOW, R. ALOWO, R. WILSON, P., TUMUTUNGIRE , M.,BENNIE, M. (2015b</a:t>
            </a:r>
            <a:r>
              <a:rPr lang="en-GB" sz="2400" dirty="0" smtClean="0"/>
              <a:t>) </a:t>
            </a:r>
            <a:r>
              <a:rPr lang="en-GB" sz="2400" b="1" dirty="0" smtClean="0"/>
              <a:t>A hidden crisis: strengthening the evidence base on the sustainability of rural groundwater supplies: results from a pilot study in Uganda</a:t>
            </a:r>
            <a:r>
              <a:rPr lang="en-GB" sz="2400" dirty="0" smtClean="0"/>
              <a:t>. </a:t>
            </a:r>
            <a:r>
              <a:rPr lang="en-GB" sz="2400" dirty="0"/>
              <a:t>British Geological Survey, 85pp. (Unpublished), Available from: </a:t>
            </a:r>
            <a:r>
              <a:rPr lang="en-GB" sz="2400" dirty="0">
                <a:hlinkClick r:id="rId3"/>
              </a:rPr>
              <a:t>http://www.bgs.ac.uk/</a:t>
            </a:r>
            <a:endParaRPr lang="en-GB" sz="2400" dirty="0"/>
          </a:p>
          <a:p>
            <a:pPr marL="355600" indent="-355600"/>
            <a:r>
              <a:rPr lang="en-GB" sz="2400" dirty="0"/>
              <a:t>MACDONALD A.M, BONSOR, H.C, O’DOCHARTAIGH, B.É. AND TAYLOR, R.G (2012) </a:t>
            </a:r>
            <a:r>
              <a:rPr lang="en-GB" sz="2400" b="1" dirty="0"/>
              <a:t>Quantitative maps of groundwater resources in Africa</a:t>
            </a:r>
            <a:r>
              <a:rPr lang="en-GB" sz="2400" dirty="0"/>
              <a:t>, Environmental Research Letters, 7 (2012), </a:t>
            </a:r>
            <a:r>
              <a:rPr lang="en-GB" sz="2400" dirty="0" smtClean="0"/>
              <a:t>doi:10.1088/1748-9326/7/2/024009</a:t>
            </a:r>
          </a:p>
          <a:p>
            <a:pPr marL="355600" indent="-355600"/>
            <a:r>
              <a:rPr lang="en-GB" sz="2400" dirty="0"/>
              <a:t>UNICEF/</a:t>
            </a:r>
            <a:r>
              <a:rPr lang="en-GB" sz="2400" dirty="0" err="1"/>
              <a:t>Skat</a:t>
            </a:r>
            <a:r>
              <a:rPr lang="en-GB" sz="2400" dirty="0"/>
              <a:t> Foundation (2016) </a:t>
            </a:r>
            <a:r>
              <a:rPr lang="en-GB" sz="2400" b="1" dirty="0"/>
              <a:t>Professional Water Well Drilling: A UNICEF Guidance Note</a:t>
            </a:r>
            <a:r>
              <a:rPr lang="en-GB" sz="2400" dirty="0"/>
              <a:t>, Cost Effective Boreholes Partnership of the Rural Water Supply Network by UNICEF and </a:t>
            </a:r>
            <a:r>
              <a:rPr lang="en-GB" sz="2400" dirty="0" err="1"/>
              <a:t>Skat</a:t>
            </a:r>
            <a:r>
              <a:rPr lang="en-GB" sz="2400" dirty="0"/>
              <a:t> Foundation, Available from www.unicef.org and www.rural-water-supply.net </a:t>
            </a:r>
          </a:p>
          <a:p>
            <a:endParaRPr lang="en-GB" dirty="0"/>
          </a:p>
          <a:p>
            <a:endParaRPr lang="en-GB" dirty="0"/>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spTree>
    <p:extLst>
      <p:ext uri="{BB962C8B-B14F-4D97-AF65-F5344CB8AC3E}">
        <p14:creationId xmlns:p14="http://schemas.microsoft.com/office/powerpoint/2010/main" val="35555006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2416175"/>
            <a:ext cx="9036496" cy="1470025"/>
          </a:xfrm>
        </p:spPr>
        <p:txBody>
          <a:bodyPr/>
          <a:lstStyle/>
          <a:p>
            <a:pPr algn="ctr"/>
            <a:r>
              <a:rPr lang="en-GB" dirty="0" smtClean="0"/>
              <a:t/>
            </a:r>
            <a:br>
              <a:rPr lang="en-GB" dirty="0" smtClean="0"/>
            </a:br>
            <a:r>
              <a:rPr lang="en-GB" b="1" dirty="0"/>
              <a:t>Download </a:t>
            </a:r>
            <a:r>
              <a:rPr lang="en-GB" b="1" dirty="0" smtClean="0"/>
              <a:t>GUIDANCE NOTE from</a:t>
            </a:r>
            <a:r>
              <a:rPr lang="en-GB" dirty="0" smtClean="0"/>
              <a:t>:</a:t>
            </a:r>
            <a:br>
              <a:rPr lang="en-GB" dirty="0" smtClean="0"/>
            </a:br>
            <a:r>
              <a:rPr lang="en-GB" dirty="0"/>
              <a:t/>
            </a:r>
            <a:br>
              <a:rPr lang="en-GB" dirty="0"/>
            </a:br>
            <a:r>
              <a:rPr lang="en-GB" dirty="0">
                <a:hlinkClick r:id="rId3"/>
              </a:rPr>
              <a:t>http://</a:t>
            </a:r>
            <a:r>
              <a:rPr lang="en-GB" dirty="0" smtClean="0">
                <a:hlinkClick r:id="rId3"/>
              </a:rPr>
              <a:t>www.rural-water-supply.net/en/resources/details/775</a:t>
            </a:r>
            <a:r>
              <a:rPr lang="en-GB" dirty="0" smtClean="0"/>
              <a:t/>
            </a:r>
            <a:br>
              <a:rPr lang="en-GB" dirty="0" smtClean="0"/>
            </a:br>
            <a:r>
              <a:rPr lang="en-GB" dirty="0" smtClean="0"/>
              <a:t/>
            </a:r>
            <a:br>
              <a:rPr lang="en-GB" dirty="0" smtClean="0"/>
            </a:br>
            <a:r>
              <a:rPr lang="en-GB" sz="2000" b="1" dirty="0"/>
              <a:t>Join RWSN: </a:t>
            </a:r>
            <a:r>
              <a:rPr lang="en-GB" sz="2000" b="1" u="sng" dirty="0">
                <a:hlinkClick r:id="rId4"/>
              </a:rPr>
              <a:t>http://dgroups.org/RWSN</a:t>
            </a:r>
            <a:r>
              <a:rPr lang="en-GB" dirty="0"/>
              <a:t/>
            </a:r>
            <a:br>
              <a:rPr lang="en-GB" dirty="0"/>
            </a:br>
            <a:r>
              <a:rPr lang="en-GB" dirty="0"/>
              <a:t/>
            </a:r>
            <a:br>
              <a:rPr lang="en-GB" dirty="0"/>
            </a:br>
            <a:r>
              <a:rPr lang="en-GB" sz="4000" dirty="0" smtClean="0"/>
              <a:t>– Thank You </a:t>
            </a:r>
            <a:r>
              <a:rPr lang="en-GB" sz="4000" dirty="0"/>
              <a:t>–</a:t>
            </a:r>
            <a:endParaRPr lang="en-US" altLang="en-US" sz="4000" dirty="0" smtClean="0">
              <a:latin typeface="Arial" charset="0"/>
              <a:cs typeface="Segoe UI" pitchFamily="34" charset="0"/>
            </a:endParaRPr>
          </a:p>
        </p:txBody>
      </p:sp>
      <p:sp>
        <p:nvSpPr>
          <p:cNvPr id="3" name="Subtitle 2"/>
          <p:cNvSpPr>
            <a:spLocks noGrp="1"/>
          </p:cNvSpPr>
          <p:nvPr>
            <p:ph type="subTitle" idx="1"/>
          </p:nvPr>
        </p:nvSpPr>
        <p:spPr>
          <a:xfrm>
            <a:off x="457200" y="5134000"/>
            <a:ext cx="8136904" cy="1343000"/>
          </a:xfrm>
        </p:spPr>
        <p:txBody>
          <a:bodyPr rtlCol="0">
            <a:normAutofit/>
          </a:bodyPr>
          <a:lstStyle/>
          <a:p>
            <a:pPr fontAlgn="auto">
              <a:spcAft>
                <a:spcPts val="0"/>
              </a:spcAft>
              <a:defRPr/>
            </a:pPr>
            <a:r>
              <a:rPr lang="en-GB" b="1" dirty="0"/>
              <a:t>Kerstin </a:t>
            </a:r>
            <a:r>
              <a:rPr lang="en-GB" b="1" dirty="0" smtClean="0"/>
              <a:t>Danert </a:t>
            </a:r>
            <a:r>
              <a:rPr lang="en-GB" dirty="0" smtClean="0">
                <a:hlinkClick r:id="rId5"/>
              </a:rPr>
              <a:t>kerstin.danert@skat.ch</a:t>
            </a:r>
            <a:r>
              <a:rPr lang="en-GB" dirty="0"/>
              <a:t> </a:t>
            </a:r>
          </a:p>
          <a:p>
            <a:pPr fontAlgn="auto">
              <a:spcAft>
                <a:spcPts val="0"/>
              </a:spcAft>
              <a:defRPr/>
            </a:pPr>
            <a:r>
              <a:rPr lang="en-GB" b="1" dirty="0" smtClean="0"/>
              <a:t>Jose Gesti Canuto </a:t>
            </a:r>
            <a:r>
              <a:rPr lang="en-GB" dirty="0" smtClean="0">
                <a:hlinkClick r:id="rId6"/>
              </a:rPr>
              <a:t>jgesticanuto@unicef.org</a:t>
            </a:r>
            <a:endParaRPr lang="en-GB" dirty="0" smtClean="0"/>
          </a:p>
          <a:p>
            <a:pPr fontAlgn="auto">
              <a:spcAft>
                <a:spcPts val="0"/>
              </a:spcAft>
              <a:defRPr/>
            </a:pPr>
            <a:r>
              <a:rPr lang="en-GB" b="1" dirty="0" smtClean="0"/>
              <a:t>Sean Furey </a:t>
            </a:r>
            <a:r>
              <a:rPr lang="en-GB" u="sng" dirty="0" smtClean="0">
                <a:solidFill>
                  <a:schemeClr val="tx2">
                    <a:lumMod val="75000"/>
                  </a:schemeClr>
                </a:solidFill>
              </a:rPr>
              <a:t>sean.furey@skat.ch</a:t>
            </a:r>
          </a:p>
          <a:p>
            <a:pPr fontAlgn="auto">
              <a:spcAft>
                <a:spcPts val="0"/>
              </a:spcAft>
              <a:defRPr/>
            </a:pPr>
            <a:endParaRPr lang="en-GB" dirty="0"/>
          </a:p>
        </p:txBody>
      </p:sp>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200" y="6629400"/>
            <a:ext cx="1676400" cy="200731"/>
          </a:xfrm>
          <a:prstGeom prst="rect">
            <a:avLst/>
          </a:prstGeom>
        </p:spPr>
      </p:pic>
      <p:pic>
        <p:nvPicPr>
          <p:cNvPr id="6" name="Picture 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315200" y="184153"/>
            <a:ext cx="1383494" cy="745435"/>
          </a:xfrm>
          <a:prstGeom prst="rect">
            <a:avLst/>
          </a:prstGeom>
        </p:spPr>
      </p:pic>
      <p:pic>
        <p:nvPicPr>
          <p:cNvPr id="7" name="Picture 6" descr="WaterAid_logo"/>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1655379" y="807197"/>
            <a:ext cx="1841060" cy="371260"/>
          </a:xfrm>
          <a:prstGeom prst="rect">
            <a:avLst/>
          </a:prstGeom>
          <a:noFill/>
        </p:spPr>
      </p:pic>
      <p:pic>
        <p:nvPicPr>
          <p:cNvPr id="8" name="Picture 7" descr="C:\data\_skat\01_pbl\2010\10-2-006_fieldnotes\img\01_logos\Unicef_logo.gif"/>
          <p:cNvPicPr/>
          <p:nvPr/>
        </p:nvPicPr>
        <p:blipFill>
          <a:blip r:embed="rId10" cstate="email">
            <a:extLst>
              <a:ext uri="{28A0092B-C50C-407E-A947-70E740481C1C}">
                <a14:useLocalDpi xmlns:a14="http://schemas.microsoft.com/office/drawing/2010/main"/>
              </a:ext>
            </a:extLst>
          </a:blip>
          <a:srcRect/>
          <a:stretch>
            <a:fillRect/>
          </a:stretch>
        </p:blipFill>
        <p:spPr bwMode="auto">
          <a:xfrm>
            <a:off x="1828800" y="184291"/>
            <a:ext cx="1524000" cy="492416"/>
          </a:xfrm>
          <a:prstGeom prst="rect">
            <a:avLst/>
          </a:prstGeom>
          <a:noFill/>
          <a:ln>
            <a:noFill/>
          </a:ln>
        </p:spPr>
      </p:pic>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48988" y="313287"/>
            <a:ext cx="3129690" cy="374747"/>
          </a:xfrm>
          <a:prstGeom prst="rect">
            <a:avLst/>
          </a:prstGeom>
        </p:spPr>
      </p:pic>
      <p:pic>
        <p:nvPicPr>
          <p:cNvPr id="2" name="Picture 1"/>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733800" y="770635"/>
            <a:ext cx="990600" cy="500204"/>
          </a:xfrm>
          <a:prstGeom prst="rect">
            <a:avLst/>
          </a:prstGeom>
        </p:spPr>
      </p:pic>
      <p:pic>
        <p:nvPicPr>
          <p:cNvPr id="11" name="Picture 10"/>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3202" y="184291"/>
            <a:ext cx="1453198" cy="492416"/>
          </a:xfrm>
          <a:prstGeom prst="rect">
            <a:avLst/>
          </a:prstGeom>
        </p:spPr>
      </p:pic>
      <p:pic>
        <p:nvPicPr>
          <p:cNvPr id="12" name="Picture 11" descr="Logo_SDC_RGB_hoch"/>
          <p:cNvPicPr/>
          <p:nvPr/>
        </p:nvPicPr>
        <p:blipFill>
          <a:blip r:embed="rId13" cstate="email">
            <a:extLst>
              <a:ext uri="{28A0092B-C50C-407E-A947-70E740481C1C}">
                <a14:useLocalDpi xmlns:a14="http://schemas.microsoft.com/office/drawing/2010/main"/>
              </a:ext>
            </a:extLst>
          </a:blip>
          <a:srcRect/>
          <a:stretch>
            <a:fillRect/>
          </a:stretch>
        </p:blipFill>
        <p:spPr bwMode="auto">
          <a:xfrm>
            <a:off x="5082485" y="714579"/>
            <a:ext cx="1233805" cy="556260"/>
          </a:xfrm>
          <a:prstGeom prst="rect">
            <a:avLst/>
          </a:prstGeom>
          <a:noFill/>
          <a:ln>
            <a:noFill/>
          </a:ln>
        </p:spPr>
      </p:pic>
      <p:pic>
        <p:nvPicPr>
          <p:cNvPr id="13"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2400" y="762000"/>
            <a:ext cx="1179037" cy="484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6492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071051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HR Wallingford Presentation">
  <a:themeElements>
    <a:clrScheme name="HR Wallingford">
      <a:dk1>
        <a:srgbClr val="3C3C3B"/>
      </a:dk1>
      <a:lt1>
        <a:sysClr val="window" lastClr="FFFFFF"/>
      </a:lt1>
      <a:dk2>
        <a:srgbClr val="9D9D9C"/>
      </a:dk2>
      <a:lt2>
        <a:srgbClr val="EDEDED"/>
      </a:lt2>
      <a:accent1>
        <a:srgbClr val="5E9CAE"/>
      </a:accent1>
      <a:accent2>
        <a:srgbClr val="005172"/>
      </a:accent2>
      <a:accent3>
        <a:srgbClr val="156570"/>
      </a:accent3>
      <a:accent4>
        <a:srgbClr val="879637"/>
      </a:accent4>
      <a:accent5>
        <a:srgbClr val="D47620"/>
      </a:accent5>
      <a:accent6>
        <a:srgbClr val="983222"/>
      </a:accent6>
      <a:hlink>
        <a:srgbClr val="857363"/>
      </a:hlink>
      <a:folHlink>
        <a:srgbClr val="D2B95D"/>
      </a:folHlink>
    </a:clrScheme>
    <a:fontScheme name="Custom 1">
      <a:majorFont>
        <a:latin typeface="Arial"/>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FEBEF"/>
        </a:solidFill>
        <a:ln w="6350">
          <a:solidFill>
            <a:schemeClr val="bg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dirty="0" err="1" smtClean="0">
            <a:solidFill>
              <a:schemeClr val="tx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2092</Words>
  <Application>Microsoft Office PowerPoint</Application>
  <PresentationFormat>On-screen Show (4:3)</PresentationFormat>
  <Paragraphs>240</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HR Wallingford Presentation</vt:lpstr>
      <vt:lpstr>Professional Water Well Drilling in Africa: Incentives and Support </vt:lpstr>
      <vt:lpstr>GROUNDWATER DEVELOPMENT</vt:lpstr>
      <vt:lpstr>SUSTAINABILITY IS A CONCERN</vt:lpstr>
      <vt:lpstr>UNDERLYING CAUSES OF FAILURE</vt:lpstr>
      <vt:lpstr>CONSTRUCTION Quality IS  NOT ALWAYS CONSISTENT  FIGURES BELOW: ONE-YEAR OLD INFRASTRUCTURE.  COUNTRY &amp; PROGRAMME - ANONYMOUS</vt:lpstr>
      <vt:lpstr>THERE MAY BE  WATER QUALITY  PROBLEMS</vt:lpstr>
      <vt:lpstr>BURKINA FASO DRILLING Calendar</vt:lpstr>
      <vt:lpstr>Causes of FAILURE  (UgANDA PILOT STUDY)</vt:lpstr>
      <vt:lpstr>PROFESSIONALISM</vt:lpstr>
      <vt:lpstr>RAISING PROFESSIONALISM: what</vt:lpstr>
      <vt:lpstr>RAISING PROFESSIONALISM: how</vt:lpstr>
      <vt:lpstr>AREAS OF ENGAGEMENT (I)</vt:lpstr>
      <vt:lpstr>AREAS OF ENGAGEMENT (II)</vt:lpstr>
      <vt:lpstr>AREAS OF ENGAGEMENT (III)</vt:lpstr>
      <vt:lpstr>AREAS OF ENGAGEMENT (IV)</vt:lpstr>
      <vt:lpstr>AREAS OF ENGAGEMENT (V)</vt:lpstr>
      <vt:lpstr>AREAS OF ENGAGEMENT (VI)</vt:lpstr>
      <vt:lpstr>ANIMATED FILMS</vt:lpstr>
      <vt:lpstr>References</vt:lpstr>
      <vt:lpstr> Download GUIDANCE NOTE from:  http://www.rural-water-supply.net/en/resources/details/775  Join RWSN: http://dgroups.org/RWSN  – Thank You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 and Environment</dc:title>
  <dc:creator>Sarah Bish</dc:creator>
  <cp:lastModifiedBy>Sean Furey</cp:lastModifiedBy>
  <cp:revision>1301</cp:revision>
  <cp:lastPrinted>2017-03-21T13:31:02Z</cp:lastPrinted>
  <dcterms:created xsi:type="dcterms:W3CDTF">2012-05-22T02:17:45Z</dcterms:created>
  <dcterms:modified xsi:type="dcterms:W3CDTF">2017-07-21T09:28:02Z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0x0101004F7856CD46387443811428F16B5378D3</vt:lpwstr>
  </property>
  <property fmtid="{D5CDD505-2E9C-101B-9397-08002B2CF9AE}" pid="3" name="_TemplateID">
    <vt:lpwstr>TC103382711033</vt:lpwstr>
  </property>
</Properties>
</file>